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54"/>
  </p:notesMasterIdLst>
  <p:handoutMasterIdLst>
    <p:handoutMasterId r:id="rId55"/>
  </p:handoutMasterIdLst>
  <p:sldIdLst>
    <p:sldId id="262" r:id="rId5"/>
    <p:sldId id="268" r:id="rId6"/>
    <p:sldId id="292" r:id="rId7"/>
    <p:sldId id="270" r:id="rId8"/>
    <p:sldId id="297" r:id="rId9"/>
    <p:sldId id="298" r:id="rId10"/>
    <p:sldId id="304" r:id="rId11"/>
    <p:sldId id="303" r:id="rId12"/>
    <p:sldId id="305" r:id="rId13"/>
    <p:sldId id="299" r:id="rId14"/>
    <p:sldId id="300" r:id="rId15"/>
    <p:sldId id="301" r:id="rId16"/>
    <p:sldId id="330" r:id="rId17"/>
    <p:sldId id="331" r:id="rId18"/>
    <p:sldId id="313" r:id="rId19"/>
    <p:sldId id="308" r:id="rId20"/>
    <p:sldId id="307" r:id="rId21"/>
    <p:sldId id="306" r:id="rId22"/>
    <p:sldId id="302" r:id="rId23"/>
    <p:sldId id="309" r:id="rId24"/>
    <p:sldId id="310" r:id="rId25"/>
    <p:sldId id="311" r:id="rId26"/>
    <p:sldId id="312" r:id="rId27"/>
    <p:sldId id="336" r:id="rId28"/>
    <p:sldId id="337" r:id="rId29"/>
    <p:sldId id="314" r:id="rId30"/>
    <p:sldId id="315" r:id="rId31"/>
    <p:sldId id="316" r:id="rId32"/>
    <p:sldId id="317" r:id="rId33"/>
    <p:sldId id="332" r:id="rId34"/>
    <p:sldId id="333" r:id="rId35"/>
    <p:sldId id="318" r:id="rId36"/>
    <p:sldId id="319" r:id="rId37"/>
    <p:sldId id="320" r:id="rId38"/>
    <p:sldId id="321" r:id="rId39"/>
    <p:sldId id="334" r:id="rId40"/>
    <p:sldId id="335" r:id="rId41"/>
    <p:sldId id="322" r:id="rId42"/>
    <p:sldId id="323" r:id="rId43"/>
    <p:sldId id="324" r:id="rId44"/>
    <p:sldId id="325" r:id="rId45"/>
    <p:sldId id="276" r:id="rId46"/>
    <p:sldId id="272" r:id="rId47"/>
    <p:sldId id="296" r:id="rId48"/>
    <p:sldId id="294" r:id="rId49"/>
    <p:sldId id="326" r:id="rId50"/>
    <p:sldId id="327" r:id="rId51"/>
    <p:sldId id="328" r:id="rId52"/>
    <p:sldId id="329" r:id="rId53"/>
  </p:sldIdLst>
  <p:sldSz cx="16256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PWR4TlswI7ojClQy7QvNuw==" hashData="GtDzHdlShlOgK+slPrh72sU1yTnEcCyZ+r7aPUD0TL2t5aGbzoN/MlEq8qHqFDXmIyBisAr84P2CjH8cru3gjw=="/>
  <p:extLst>
    <p:ext uri="{EFAFB233-063F-42B5-8137-9DF3F51BA10A}">
      <p15:sldGuideLst xmlns:p15="http://schemas.microsoft.com/office/powerpoint/2012/main">
        <p15:guide id="7" pos="743" userDrawn="1">
          <p15:clr>
            <a:srgbClr val="A4A3A4"/>
          </p15:clr>
        </p15:guide>
        <p15:guide id="8" orient="horz" pos="385" userDrawn="1">
          <p15:clr>
            <a:srgbClr val="A4A3A4"/>
          </p15:clr>
        </p15:guide>
        <p15:guide id="9" orient="horz" pos="4445" userDrawn="1">
          <p15:clr>
            <a:srgbClr val="A4A3A4"/>
          </p15:clr>
        </p15:guide>
        <p15:guide id="10" orient="horz" pos="3447" userDrawn="1">
          <p15:clr>
            <a:srgbClr val="A4A3A4"/>
          </p15:clr>
        </p15:guide>
        <p15:guide id="11" orient="horz" pos="1610" userDrawn="1">
          <p15:clr>
            <a:srgbClr val="A4A3A4"/>
          </p15:clr>
        </p15:guide>
        <p15:guide id="12" pos="1899" userDrawn="1">
          <p15:clr>
            <a:srgbClr val="A4A3A4"/>
          </p15:clr>
        </p15:guide>
        <p15:guide id="13" pos="2036"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7740554-DAB4-0FE9-D352-FF5C0134F088}" name="Aarushi" initials="A" userId="S::aarushi@simplilearn.com::c002ff96-f164-4b93-a466-3e374851619e" providerId="AD"/>
  <p188:author id="{73D164E2-B3D7-32D1-0CCC-A7E1465ADF6D}" name="Aniket Jain" initials="AJ" userId="S::aniket.jain@simplilearn.com::9c52b5d6-d574-434d-9126-8d2360ea66c3" providerId="AD"/>
  <p188:author id="{78DAB1FB-00A1-684D-3CB0-B3CA03F77BF2}" name="Shivanjali S" initials="SS" userId="S::shivanjali.s@simplilearn.com::b1a1d8db-e1c3-4223-ac2e-c18ed90a404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E1E4"/>
    <a:srgbClr val="A6D3D8"/>
    <a:srgbClr val="FFFFFF"/>
    <a:srgbClr val="D8D5C4"/>
    <a:srgbClr val="FDE0DF"/>
    <a:srgbClr val="CBE7D0"/>
    <a:srgbClr val="BDE1C4"/>
    <a:srgbClr val="DEEAC0"/>
    <a:srgbClr val="729BA2"/>
    <a:srgbClr val="739DA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A06B1B-5514-DA7B-C708-52C57DAD8E18}" v="1" dt="2024-01-04T10:43:40.187"/>
    <p1510:client id="{DC70DA68-17E5-42FB-ADBC-0B63E12A65E8}" v="7" dt="2024-01-05T09:11:45.5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6" d="100"/>
          <a:sy n="46" d="100"/>
        </p:scale>
        <p:origin x="966" y="48"/>
      </p:cViewPr>
      <p:guideLst>
        <p:guide pos="743"/>
        <p:guide orient="horz" pos="385"/>
        <p:guide orient="horz" pos="4445"/>
        <p:guide orient="horz" pos="3447"/>
        <p:guide orient="horz" pos="1610"/>
        <p:guide pos="1899"/>
        <p:guide pos="203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ushi" userId="c002ff96-f164-4b93-a466-3e374851619e" providerId="ADAL" clId="{30C66F38-A324-4FE3-8099-F73D53681C41}"/>
    <pc:docChg chg="modSld sldOrd">
      <pc:chgData name="Aarushi" userId="c002ff96-f164-4b93-a466-3e374851619e" providerId="ADAL" clId="{30C66F38-A324-4FE3-8099-F73D53681C41}" dt="2024-02-06T11:47:49.220" v="1"/>
      <pc:docMkLst>
        <pc:docMk/>
      </pc:docMkLst>
      <pc:sldChg chg="ord">
        <pc:chgData name="Aarushi" userId="c002ff96-f164-4b93-a466-3e374851619e" providerId="ADAL" clId="{30C66F38-A324-4FE3-8099-F73D53681C41}" dt="2024-02-06T11:47:49.220" v="1"/>
        <pc:sldMkLst>
          <pc:docMk/>
          <pc:sldMk cId="1530117634" sldId="270"/>
        </pc:sldMkLst>
      </pc:sldChg>
    </pc:docChg>
  </pc:docChgLst>
  <pc:docChgLst>
    <pc:chgData name="Gajendra MS" userId="2fac9be5-0aaf-4a4e-81e3-665d10c1ffa5" providerId="ADAL" clId="{B9FEA08E-5ECB-4692-B7EB-9C0A28F3D202}"/>
    <pc:docChg chg="undo custSel modSld">
      <pc:chgData name="Gajendra MS" userId="2fac9be5-0aaf-4a4e-81e3-665d10c1ffa5" providerId="ADAL" clId="{B9FEA08E-5ECB-4692-B7EB-9C0A28F3D202}" dt="2023-12-20T09:26:12.915" v="69" actId="1035"/>
      <pc:docMkLst>
        <pc:docMk/>
      </pc:docMkLst>
      <pc:sldChg chg="addSp delSp modSp mod modCm">
        <pc:chgData name="Gajendra MS" userId="2fac9be5-0aaf-4a4e-81e3-665d10c1ffa5" providerId="ADAL" clId="{B9FEA08E-5ECB-4692-B7EB-9C0A28F3D202}" dt="2023-12-20T08:48:24.725" v="6" actId="12789"/>
        <pc:sldMkLst>
          <pc:docMk/>
          <pc:sldMk cId="1530117634" sldId="270"/>
        </pc:sldMkLst>
        <pc:picChg chg="add mod">
          <ac:chgData name="Gajendra MS" userId="2fac9be5-0aaf-4a4e-81e3-665d10c1ffa5" providerId="ADAL" clId="{B9FEA08E-5ECB-4692-B7EB-9C0A28F3D202}" dt="2023-12-20T08:48:24.725" v="6" actId="12789"/>
          <ac:picMkLst>
            <pc:docMk/>
            <pc:sldMk cId="1530117634" sldId="270"/>
            <ac:picMk id="4" creationId="{5F8D2C08-1648-A1FC-681F-855A922C45B9}"/>
          </ac:picMkLst>
        </pc:picChg>
        <pc:picChg chg="del">
          <ac:chgData name="Gajendra MS" userId="2fac9be5-0aaf-4a4e-81e3-665d10c1ffa5" providerId="ADAL" clId="{B9FEA08E-5ECB-4692-B7EB-9C0A28F3D202}" dt="2023-12-20T08:48:08.403" v="0" actId="478"/>
          <ac:picMkLst>
            <pc:docMk/>
            <pc:sldMk cId="1530117634" sldId="270"/>
            <ac:picMk id="11" creationId="{E33F2F96-74F4-70AE-2ED6-70A2DBFD22D6}"/>
          </ac:picMkLst>
        </pc:picChg>
        <pc:extLst>
          <p:ext xmlns:p="http://schemas.openxmlformats.org/presentationml/2006/main" uri="{D6D511B9-2390-475A-947B-AFAB55BFBCF1}">
            <pc226:cmChg xmlns:pc226="http://schemas.microsoft.com/office/powerpoint/2022/06/main/command" chg="mod">
              <pc226:chgData name="Gajendra MS" userId="2fac9be5-0aaf-4a4e-81e3-665d10c1ffa5" providerId="ADAL" clId="{B9FEA08E-5ECB-4692-B7EB-9C0A28F3D202}" dt="2023-12-20T08:48:08.407" v="1" actId="2056"/>
              <pc2:cmMkLst xmlns:pc2="http://schemas.microsoft.com/office/powerpoint/2019/9/main/command">
                <pc:docMk/>
                <pc:sldMk cId="1530117634" sldId="270"/>
                <pc2:cmMk id="{F25D5076-1284-489F-9DC6-B8AD0A476425}"/>
              </pc2:cmMkLst>
            </pc226:cmChg>
          </p:ext>
        </pc:extLst>
      </pc:sldChg>
      <pc:sldChg chg="addSp delSp modSp mod modCm">
        <pc:chgData name="Gajendra MS" userId="2fac9be5-0aaf-4a4e-81e3-665d10c1ffa5" providerId="ADAL" clId="{B9FEA08E-5ECB-4692-B7EB-9C0A28F3D202}" dt="2023-12-20T08:51:56.112" v="42" actId="1076"/>
        <pc:sldMkLst>
          <pc:docMk/>
          <pc:sldMk cId="3702043585" sldId="300"/>
        </pc:sldMkLst>
        <pc:picChg chg="add mod">
          <ac:chgData name="Gajendra MS" userId="2fac9be5-0aaf-4a4e-81e3-665d10c1ffa5" providerId="ADAL" clId="{B9FEA08E-5ECB-4692-B7EB-9C0A28F3D202}" dt="2023-12-20T08:51:56.112" v="42" actId="1076"/>
          <ac:picMkLst>
            <pc:docMk/>
            <pc:sldMk cId="3702043585" sldId="300"/>
            <ac:picMk id="3" creationId="{28D27E4A-CC5B-4769-8DED-24E637D8ACCA}"/>
          </ac:picMkLst>
        </pc:picChg>
        <pc:picChg chg="del">
          <ac:chgData name="Gajendra MS" userId="2fac9be5-0aaf-4a4e-81e3-665d10c1ffa5" providerId="ADAL" clId="{B9FEA08E-5ECB-4692-B7EB-9C0A28F3D202}" dt="2023-12-20T08:50:20.696" v="7" actId="478"/>
          <ac:picMkLst>
            <pc:docMk/>
            <pc:sldMk cId="3702043585" sldId="300"/>
            <ac:picMk id="7" creationId="{874DBD43-5909-84A3-F795-FFCB35617E2E}"/>
          </ac:picMkLst>
        </pc:picChg>
        <pc:extLst>
          <p:ext xmlns:p="http://schemas.openxmlformats.org/presentationml/2006/main" uri="{D6D511B9-2390-475A-947B-AFAB55BFBCF1}">
            <pc226:cmChg xmlns:pc226="http://schemas.microsoft.com/office/powerpoint/2022/06/main/command" chg="mod">
              <pc226:chgData name="Gajendra MS" userId="2fac9be5-0aaf-4a4e-81e3-665d10c1ffa5" providerId="ADAL" clId="{B9FEA08E-5ECB-4692-B7EB-9C0A28F3D202}" dt="2023-12-20T08:50:20.696" v="8" actId="2056"/>
              <pc2:cmMkLst xmlns:pc2="http://schemas.microsoft.com/office/powerpoint/2019/9/main/command">
                <pc:docMk/>
                <pc:sldMk cId="3702043585" sldId="300"/>
                <pc2:cmMk id="{FBF1E073-715F-44AB-91A3-517A053F474D}"/>
              </pc2:cmMkLst>
            </pc226:cmChg>
          </p:ext>
        </pc:extLst>
      </pc:sldChg>
      <pc:sldChg chg="addSp delSp modSp mod modCm">
        <pc:chgData name="Gajendra MS" userId="2fac9be5-0aaf-4a4e-81e3-665d10c1ffa5" providerId="ADAL" clId="{B9FEA08E-5ECB-4692-B7EB-9C0A28F3D202}" dt="2023-12-20T09:26:12.915" v="69" actId="1035"/>
        <pc:sldMkLst>
          <pc:docMk/>
          <pc:sldMk cId="3743710381" sldId="311"/>
        </pc:sldMkLst>
        <pc:picChg chg="add mod">
          <ac:chgData name="Gajendra MS" userId="2fac9be5-0aaf-4a4e-81e3-665d10c1ffa5" providerId="ADAL" clId="{B9FEA08E-5ECB-4692-B7EB-9C0A28F3D202}" dt="2023-12-20T09:26:12.915" v="69" actId="1035"/>
          <ac:picMkLst>
            <pc:docMk/>
            <pc:sldMk cId="3743710381" sldId="311"/>
            <ac:picMk id="5" creationId="{EFD311F4-A9FE-D809-DD63-BE62412C3BA3}"/>
          </ac:picMkLst>
        </pc:picChg>
        <pc:picChg chg="del">
          <ac:chgData name="Gajendra MS" userId="2fac9be5-0aaf-4a4e-81e3-665d10c1ffa5" providerId="ADAL" clId="{B9FEA08E-5ECB-4692-B7EB-9C0A28F3D202}" dt="2023-12-20T09:25:37.355" v="54" actId="478"/>
          <ac:picMkLst>
            <pc:docMk/>
            <pc:sldMk cId="3743710381" sldId="311"/>
            <ac:picMk id="7" creationId="{9FD3E4F6-2D3C-11AF-D245-B15C4B04DD4A}"/>
          </ac:picMkLst>
        </pc:picChg>
        <pc:extLst>
          <p:ext xmlns:p="http://schemas.openxmlformats.org/presentationml/2006/main" uri="{D6D511B9-2390-475A-947B-AFAB55BFBCF1}">
            <pc226:cmChg xmlns:pc226="http://schemas.microsoft.com/office/powerpoint/2022/06/main/command" chg="mod">
              <pc226:chgData name="Gajendra MS" userId="2fac9be5-0aaf-4a4e-81e3-665d10c1ffa5" providerId="ADAL" clId="{B9FEA08E-5ECB-4692-B7EB-9C0A28F3D202}" dt="2023-12-20T09:25:37.356" v="55" actId="2056"/>
              <pc2:cmMkLst xmlns:pc2="http://schemas.microsoft.com/office/powerpoint/2019/9/main/command">
                <pc:docMk/>
                <pc:sldMk cId="3743710381" sldId="311"/>
                <pc2:cmMk id="{20003C36-9469-49C5-B165-812ADE53AB43}"/>
              </pc2:cmMkLst>
            </pc226:cmChg>
          </p:ext>
        </pc:extLst>
      </pc:sldChg>
      <pc:sldChg chg="addSp delSp modSp mod modCm">
        <pc:chgData name="Gajendra MS" userId="2fac9be5-0aaf-4a4e-81e3-665d10c1ffa5" providerId="ADAL" clId="{B9FEA08E-5ECB-4692-B7EB-9C0A28F3D202}" dt="2023-12-20T08:55:00.520" v="53" actId="1076"/>
        <pc:sldMkLst>
          <pc:docMk/>
          <pc:sldMk cId="2972352510" sldId="315"/>
        </pc:sldMkLst>
        <pc:picChg chg="add del">
          <ac:chgData name="Gajendra MS" userId="2fac9be5-0aaf-4a4e-81e3-665d10c1ffa5" providerId="ADAL" clId="{B9FEA08E-5ECB-4692-B7EB-9C0A28F3D202}" dt="2023-12-20T08:54:26.960" v="46" actId="22"/>
          <ac:picMkLst>
            <pc:docMk/>
            <pc:sldMk cId="2972352510" sldId="315"/>
            <ac:picMk id="5" creationId="{E9575E02-0048-39FF-89FD-00E3F8030B9F}"/>
          </ac:picMkLst>
        </pc:picChg>
        <pc:picChg chg="del">
          <ac:chgData name="Gajendra MS" userId="2fac9be5-0aaf-4a4e-81e3-665d10c1ffa5" providerId="ADAL" clId="{B9FEA08E-5ECB-4692-B7EB-9C0A28F3D202}" dt="2023-12-20T08:54:23.599" v="43" actId="478"/>
          <ac:picMkLst>
            <pc:docMk/>
            <pc:sldMk cId="2972352510" sldId="315"/>
            <ac:picMk id="7" creationId="{74620195-74C4-9E23-604C-425F0D1AA51C}"/>
          </ac:picMkLst>
        </pc:picChg>
        <pc:picChg chg="add mod">
          <ac:chgData name="Gajendra MS" userId="2fac9be5-0aaf-4a4e-81e3-665d10c1ffa5" providerId="ADAL" clId="{B9FEA08E-5ECB-4692-B7EB-9C0A28F3D202}" dt="2023-12-20T08:55:00.520" v="53" actId="1076"/>
          <ac:picMkLst>
            <pc:docMk/>
            <pc:sldMk cId="2972352510" sldId="315"/>
            <ac:picMk id="11" creationId="{959130B7-E75A-62F9-DA3D-9955710FF9DD}"/>
          </ac:picMkLst>
        </pc:picChg>
        <pc:extLst>
          <p:ext xmlns:p="http://schemas.openxmlformats.org/presentationml/2006/main" uri="{D6D511B9-2390-475A-947B-AFAB55BFBCF1}">
            <pc226:cmChg xmlns:pc226="http://schemas.microsoft.com/office/powerpoint/2022/06/main/command" chg="mod">
              <pc226:chgData name="Gajendra MS" userId="2fac9be5-0aaf-4a4e-81e3-665d10c1ffa5" providerId="ADAL" clId="{B9FEA08E-5ECB-4692-B7EB-9C0A28F3D202}" dt="2023-12-20T08:54:23.600" v="44" actId="2056"/>
              <pc2:cmMkLst xmlns:pc2="http://schemas.microsoft.com/office/powerpoint/2019/9/main/command">
                <pc:docMk/>
                <pc:sldMk cId="2972352510" sldId="315"/>
                <pc2:cmMk id="{9711117C-BD24-41A8-9DFE-AB2827DE397C}"/>
              </pc2:cmMkLst>
            </pc226:cmChg>
          </p:ext>
        </pc:extLst>
      </pc:sldChg>
    </pc:docChg>
  </pc:docChgLst>
  <pc:docChgLst>
    <pc:chgData name="Shivanjali S" userId="b1a1d8db-e1c3-4223-ac2e-c18ed90a4048" providerId="ADAL" clId="{DC70DA68-17E5-42FB-ADBC-0B63E12A65E8}"/>
    <pc:docChg chg="undo redo custSel addSld delSld modSld">
      <pc:chgData name="Shivanjali S" userId="b1a1d8db-e1c3-4223-ac2e-c18ed90a4048" providerId="ADAL" clId="{DC70DA68-17E5-42FB-ADBC-0B63E12A65E8}" dt="2024-01-05T09:11:45.547" v="736" actId="20577"/>
      <pc:docMkLst>
        <pc:docMk/>
      </pc:docMkLst>
      <pc:sldChg chg="delCm">
        <pc:chgData name="Shivanjali S" userId="b1a1d8db-e1c3-4223-ac2e-c18ed90a4048" providerId="ADAL" clId="{DC70DA68-17E5-42FB-ADBC-0B63E12A65E8}" dt="2023-12-20T08:27:53.648" v="0"/>
        <pc:sldMkLst>
          <pc:docMk/>
          <pc:sldMk cId="1070346001" sldId="262"/>
        </pc:sldMkLst>
        <pc:extLst>
          <p:ext xmlns:p="http://schemas.openxmlformats.org/presentationml/2006/main" uri="{D6D511B9-2390-475A-947B-AFAB55BFBCF1}">
            <pc226:cmChg xmlns:pc226="http://schemas.microsoft.com/office/powerpoint/2022/06/main/command" chg="del">
              <pc226:chgData name="Shivanjali S" userId="b1a1d8db-e1c3-4223-ac2e-c18ed90a4048" providerId="ADAL" clId="{DC70DA68-17E5-42FB-ADBC-0B63E12A65E8}" dt="2023-12-20T08:27:53.648" v="0"/>
              <pc2:cmMkLst xmlns:pc2="http://schemas.microsoft.com/office/powerpoint/2019/9/main/command">
                <pc:docMk/>
                <pc:sldMk cId="1070346001" sldId="262"/>
                <pc2:cmMk id="{650428EB-7A73-42A6-A2D4-29E6DC83F844}"/>
              </pc2:cmMkLst>
            </pc226:cmChg>
          </p:ext>
        </pc:extLst>
      </pc:sldChg>
      <pc:sldChg chg="modSp mod modCm">
        <pc:chgData name="Shivanjali S" userId="b1a1d8db-e1c3-4223-ac2e-c18ed90a4048" providerId="ADAL" clId="{DC70DA68-17E5-42FB-ADBC-0B63E12A65E8}" dt="2024-01-05T09:11:45.547" v="736" actId="20577"/>
        <pc:sldMkLst>
          <pc:docMk/>
          <pc:sldMk cId="1843577305" sldId="268"/>
        </pc:sldMkLst>
        <pc:spChg chg="mod">
          <ac:chgData name="Shivanjali S" userId="b1a1d8db-e1c3-4223-ac2e-c18ed90a4048" providerId="ADAL" clId="{DC70DA68-17E5-42FB-ADBC-0B63E12A65E8}" dt="2023-12-22T13:28:10.895" v="655" actId="20577"/>
          <ac:spMkLst>
            <pc:docMk/>
            <pc:sldMk cId="1843577305" sldId="268"/>
            <ac:spMk id="44" creationId="{C359D94C-6752-0E58-06E4-D8E2BE15313C}"/>
          </ac:spMkLst>
        </pc:spChg>
        <pc:spChg chg="mod">
          <ac:chgData name="Shivanjali S" userId="b1a1d8db-e1c3-4223-ac2e-c18ed90a4048" providerId="ADAL" clId="{DC70DA68-17E5-42FB-ADBC-0B63E12A65E8}" dt="2024-01-05T09:11:45.547" v="736" actId="20577"/>
          <ac:spMkLst>
            <pc:docMk/>
            <pc:sldMk cId="1843577305" sldId="268"/>
            <ac:spMk id="47" creationId="{780258E6-23E0-109E-ABAA-154476574EAF}"/>
          </ac:spMkLst>
        </pc:spChg>
        <pc:extLst>
          <p:ext xmlns:p="http://schemas.openxmlformats.org/presentationml/2006/main" uri="{D6D511B9-2390-475A-947B-AFAB55BFBCF1}">
            <pc226:cmChg xmlns:pc226="http://schemas.microsoft.com/office/powerpoint/2022/06/main/command" chg="">
              <pc226:chgData name="Shivanjali S" userId="b1a1d8db-e1c3-4223-ac2e-c18ed90a4048" providerId="ADAL" clId="{DC70DA68-17E5-42FB-ADBC-0B63E12A65E8}" dt="2023-12-21T11:16:12.836" v="393"/>
              <pc2:cmMkLst xmlns:pc2="http://schemas.microsoft.com/office/powerpoint/2019/9/main/command">
                <pc:docMk/>
                <pc:sldMk cId="1843577305" sldId="268"/>
                <pc2:cmMk id="{F5ABB109-2BA6-456B-8468-D495916A072C}"/>
              </pc2:cmMkLst>
              <pc226:cmRplyChg chg="add">
                <pc226:chgData name="Shivanjali S" userId="b1a1d8db-e1c3-4223-ac2e-c18ed90a4048" providerId="ADAL" clId="{DC70DA68-17E5-42FB-ADBC-0B63E12A65E8}" dt="2023-12-21T11:16:12.836" v="393"/>
                <pc2:cmRplyMkLst xmlns:pc2="http://schemas.microsoft.com/office/powerpoint/2019/9/main/command">
                  <pc:docMk/>
                  <pc:sldMk cId="1843577305" sldId="268"/>
                  <pc2:cmMk id="{F5ABB109-2BA6-456B-8468-D495916A072C}"/>
                  <pc2:cmRplyMk id="{69A1EC96-E7A7-4BEF-A08B-0C09C4AEAFEC}"/>
                </pc2:cmRplyMkLst>
              </pc226:cmRplyChg>
            </pc226:cmChg>
          </p:ext>
        </pc:extLst>
      </pc:sldChg>
      <pc:sldChg chg="modCm">
        <pc:chgData name="Shivanjali S" userId="b1a1d8db-e1c3-4223-ac2e-c18ed90a4048" providerId="ADAL" clId="{DC70DA68-17E5-42FB-ADBC-0B63E12A65E8}" dt="2023-12-21T07:48:38.047" v="14"/>
        <pc:sldMkLst>
          <pc:docMk/>
          <pc:sldMk cId="1530117634" sldId="270"/>
        </pc:sldMkLst>
        <pc:extLst>
          <p:ext xmlns:p="http://schemas.openxmlformats.org/presentationml/2006/main" uri="{D6D511B9-2390-475A-947B-AFAB55BFBCF1}">
            <pc226:cmChg xmlns:pc226="http://schemas.microsoft.com/office/powerpoint/2022/06/main/command" chg="">
              <pc226:chgData name="Shivanjali S" userId="b1a1d8db-e1c3-4223-ac2e-c18ed90a4048" providerId="ADAL" clId="{DC70DA68-17E5-42FB-ADBC-0B63E12A65E8}" dt="2023-12-21T07:48:38.047" v="14"/>
              <pc2:cmMkLst xmlns:pc2="http://schemas.microsoft.com/office/powerpoint/2019/9/main/command">
                <pc:docMk/>
                <pc:sldMk cId="1530117634" sldId="270"/>
                <pc2:cmMk id="{9D50DD1A-2C14-44BF-9AF9-E4FDE5FBD12B}"/>
              </pc2:cmMkLst>
              <pc226:cmRplyChg chg="add">
                <pc226:chgData name="Shivanjali S" userId="b1a1d8db-e1c3-4223-ac2e-c18ed90a4048" providerId="ADAL" clId="{DC70DA68-17E5-42FB-ADBC-0B63E12A65E8}" dt="2023-12-21T07:48:38.047" v="14"/>
                <pc2:cmRplyMkLst xmlns:pc2="http://schemas.microsoft.com/office/powerpoint/2019/9/main/command">
                  <pc:docMk/>
                  <pc:sldMk cId="1530117634" sldId="270"/>
                  <pc2:cmMk id="{9D50DD1A-2C14-44BF-9AF9-E4FDE5FBD12B}"/>
                  <pc2:cmRplyMk id="{1AFA8035-52F1-41F3-B3D0-2B7C546AB1D2}"/>
                </pc2:cmRplyMkLst>
              </pc226:cmRplyChg>
            </pc226:cmChg>
            <pc226:cmChg xmlns:pc226="http://schemas.microsoft.com/office/powerpoint/2022/06/main/command" chg="mod">
              <pc226:chgData name="Shivanjali S" userId="b1a1d8db-e1c3-4223-ac2e-c18ed90a4048" providerId="ADAL" clId="{DC70DA68-17E5-42FB-ADBC-0B63E12A65E8}" dt="2023-12-20T09:43:21.941" v="5"/>
              <pc2:cmMkLst xmlns:pc2="http://schemas.microsoft.com/office/powerpoint/2019/9/main/command">
                <pc:docMk/>
                <pc:sldMk cId="1530117634" sldId="270"/>
                <pc2:cmMk id="{F25D5076-1284-489F-9DC6-B8AD0A476425}"/>
              </pc2:cmMkLst>
            </pc226:cmChg>
          </p:ext>
        </pc:extLst>
      </pc:sldChg>
      <pc:sldChg chg="modCm">
        <pc:chgData name="Shivanjali S" userId="b1a1d8db-e1c3-4223-ac2e-c18ed90a4048" providerId="ADAL" clId="{DC70DA68-17E5-42FB-ADBC-0B63E12A65E8}" dt="2023-12-21T11:13:20.874" v="377"/>
        <pc:sldMkLst>
          <pc:docMk/>
          <pc:sldMk cId="176914838" sldId="276"/>
        </pc:sldMkLst>
        <pc:extLst>
          <p:ext xmlns:p="http://schemas.openxmlformats.org/presentationml/2006/main" uri="{D6D511B9-2390-475A-947B-AFAB55BFBCF1}">
            <pc226:cmChg xmlns:pc226="http://schemas.microsoft.com/office/powerpoint/2022/06/main/command" chg="">
              <pc226:chgData name="Shivanjali S" userId="b1a1d8db-e1c3-4223-ac2e-c18ed90a4048" providerId="ADAL" clId="{DC70DA68-17E5-42FB-ADBC-0B63E12A65E8}" dt="2023-12-21T11:13:20.874" v="377"/>
              <pc2:cmMkLst xmlns:pc2="http://schemas.microsoft.com/office/powerpoint/2019/9/main/command">
                <pc:docMk/>
                <pc:sldMk cId="176914838" sldId="276"/>
                <pc2:cmMk id="{14ECD910-4DD2-42D8-9356-ED6DE8FFAEF6}"/>
              </pc2:cmMkLst>
              <pc226:cmRplyChg chg="add">
                <pc226:chgData name="Shivanjali S" userId="b1a1d8db-e1c3-4223-ac2e-c18ed90a4048" providerId="ADAL" clId="{DC70DA68-17E5-42FB-ADBC-0B63E12A65E8}" dt="2023-12-21T11:13:20.874" v="377"/>
                <pc2:cmRplyMkLst xmlns:pc2="http://schemas.microsoft.com/office/powerpoint/2019/9/main/command">
                  <pc:docMk/>
                  <pc:sldMk cId="176914838" sldId="276"/>
                  <pc2:cmMk id="{14ECD910-4DD2-42D8-9356-ED6DE8FFAEF6}"/>
                  <pc2:cmRplyMk id="{ABA2ABA2-09C8-4B91-88E4-3BA1626A1A38}"/>
                </pc2:cmRplyMkLst>
              </pc226:cmRplyChg>
            </pc226:cmChg>
          </p:ext>
        </pc:extLst>
      </pc:sldChg>
      <pc:sldChg chg="modSp mod modCm">
        <pc:chgData name="Shivanjali S" userId="b1a1d8db-e1c3-4223-ac2e-c18ed90a4048" providerId="ADAL" clId="{DC70DA68-17E5-42FB-ADBC-0B63E12A65E8}" dt="2023-12-21T07:52:16.950" v="16"/>
        <pc:sldMkLst>
          <pc:docMk/>
          <pc:sldMk cId="150403746" sldId="297"/>
        </pc:sldMkLst>
        <pc:spChg chg="mod">
          <ac:chgData name="Shivanjali S" userId="b1a1d8db-e1c3-4223-ac2e-c18ed90a4048" providerId="ADAL" clId="{DC70DA68-17E5-42FB-ADBC-0B63E12A65E8}" dt="2023-12-21T07:51:26.205" v="15"/>
          <ac:spMkLst>
            <pc:docMk/>
            <pc:sldMk cId="150403746" sldId="297"/>
            <ac:spMk id="8" creationId="{057DFAB5-D586-0C31-F19A-797815E28441}"/>
          </ac:spMkLst>
        </pc:spChg>
        <pc:extLst>
          <p:ext xmlns:p="http://schemas.openxmlformats.org/presentationml/2006/main" uri="{D6D511B9-2390-475A-947B-AFAB55BFBCF1}">
            <pc226:cmChg xmlns:pc226="http://schemas.microsoft.com/office/powerpoint/2022/06/main/command" chg="">
              <pc226:chgData name="Shivanjali S" userId="b1a1d8db-e1c3-4223-ac2e-c18ed90a4048" providerId="ADAL" clId="{DC70DA68-17E5-42FB-ADBC-0B63E12A65E8}" dt="2023-12-21T07:52:16.950" v="16"/>
              <pc2:cmMkLst xmlns:pc2="http://schemas.microsoft.com/office/powerpoint/2019/9/main/command">
                <pc:docMk/>
                <pc:sldMk cId="150403746" sldId="297"/>
                <pc2:cmMk id="{0F389702-2170-4C6E-8973-F3CA86E75469}"/>
              </pc2:cmMkLst>
              <pc226:cmRplyChg chg="add">
                <pc226:chgData name="Shivanjali S" userId="b1a1d8db-e1c3-4223-ac2e-c18ed90a4048" providerId="ADAL" clId="{DC70DA68-17E5-42FB-ADBC-0B63E12A65E8}" dt="2023-12-21T07:52:16.950" v="16"/>
                <pc2:cmRplyMkLst xmlns:pc2="http://schemas.microsoft.com/office/powerpoint/2019/9/main/command">
                  <pc:docMk/>
                  <pc:sldMk cId="150403746" sldId="297"/>
                  <pc2:cmMk id="{0F389702-2170-4C6E-8973-F3CA86E75469}"/>
                  <pc2:cmRplyMk id="{3C83E45E-9B9F-4677-B81D-A75DD8F2D949}"/>
                </pc2:cmRplyMkLst>
              </pc226:cmRplyChg>
            </pc226:cmChg>
          </p:ext>
        </pc:extLst>
      </pc:sldChg>
      <pc:sldChg chg="addSp delSp modSp mod modCm">
        <pc:chgData name="Shivanjali S" userId="b1a1d8db-e1c3-4223-ac2e-c18ed90a4048" providerId="ADAL" clId="{DC70DA68-17E5-42FB-ADBC-0B63E12A65E8}" dt="2023-12-21T07:56:16.255" v="47"/>
        <pc:sldMkLst>
          <pc:docMk/>
          <pc:sldMk cId="3549144367" sldId="299"/>
        </pc:sldMkLst>
        <pc:spChg chg="mod">
          <ac:chgData name="Shivanjali S" userId="b1a1d8db-e1c3-4223-ac2e-c18ed90a4048" providerId="ADAL" clId="{DC70DA68-17E5-42FB-ADBC-0B63E12A65E8}" dt="2023-12-21T07:55:11.203" v="17" actId="20577"/>
          <ac:spMkLst>
            <pc:docMk/>
            <pc:sldMk cId="3549144367" sldId="299"/>
            <ac:spMk id="4" creationId="{F421123B-ECC5-D7BF-20D8-8348D32A8BC9}"/>
          </ac:spMkLst>
        </pc:spChg>
        <pc:spChg chg="add mod">
          <ac:chgData name="Shivanjali S" userId="b1a1d8db-e1c3-4223-ac2e-c18ed90a4048" providerId="ADAL" clId="{DC70DA68-17E5-42FB-ADBC-0B63E12A65E8}" dt="2023-12-21T07:55:25.773" v="44"/>
          <ac:spMkLst>
            <pc:docMk/>
            <pc:sldMk cId="3549144367" sldId="299"/>
            <ac:spMk id="5" creationId="{9085498B-5EEC-8340-E0B1-7415EBD6FE10}"/>
          </ac:spMkLst>
        </pc:spChg>
        <pc:spChg chg="del">
          <ac:chgData name="Shivanjali S" userId="b1a1d8db-e1c3-4223-ac2e-c18ed90a4048" providerId="ADAL" clId="{DC70DA68-17E5-42FB-ADBC-0B63E12A65E8}" dt="2023-12-21T07:55:21.602" v="18" actId="478"/>
          <ac:spMkLst>
            <pc:docMk/>
            <pc:sldMk cId="3549144367" sldId="299"/>
            <ac:spMk id="6" creationId="{8455AAE3-C899-F28C-BB2A-8D0F1ACD1502}"/>
          </ac:spMkLst>
        </pc:spChg>
        <pc:cxnChg chg="add del mod replST">
          <ac:chgData name="Shivanjali S" userId="b1a1d8db-e1c3-4223-ac2e-c18ed90a4048" providerId="ADAL" clId="{DC70DA68-17E5-42FB-ADBC-0B63E12A65E8}" dt="2023-12-21T07:55:25.775" v="46"/>
          <ac:cxnSpMkLst>
            <pc:docMk/>
            <pc:sldMk cId="3549144367" sldId="299"/>
            <ac:cxnSpMk id="2" creationId="{25B41CB8-2B88-BEEB-3001-B65D901A7C3E}"/>
          </ac:cxnSpMkLst>
        </pc:cxnChg>
        <pc:extLst>
          <p:ext xmlns:p="http://schemas.openxmlformats.org/presentationml/2006/main" uri="{D6D511B9-2390-475A-947B-AFAB55BFBCF1}">
            <pc226:cmChg xmlns:pc226="http://schemas.microsoft.com/office/powerpoint/2022/06/main/command" chg="">
              <pc226:chgData name="Shivanjali S" userId="b1a1d8db-e1c3-4223-ac2e-c18ed90a4048" providerId="ADAL" clId="{DC70DA68-17E5-42FB-ADBC-0B63E12A65E8}" dt="2023-12-21T07:56:16.255" v="47"/>
              <pc2:cmMkLst xmlns:pc2="http://schemas.microsoft.com/office/powerpoint/2019/9/main/command">
                <pc:docMk/>
                <pc:sldMk cId="3549144367" sldId="299"/>
                <pc2:cmMk id="{1FC64FC8-0CFF-4BAF-B7A6-FEE5F377A984}"/>
              </pc2:cmMkLst>
              <pc226:cmRplyChg chg="add">
                <pc226:chgData name="Shivanjali S" userId="b1a1d8db-e1c3-4223-ac2e-c18ed90a4048" providerId="ADAL" clId="{DC70DA68-17E5-42FB-ADBC-0B63E12A65E8}" dt="2023-12-21T07:56:16.255" v="47"/>
                <pc2:cmRplyMkLst xmlns:pc2="http://schemas.microsoft.com/office/powerpoint/2019/9/main/command">
                  <pc:docMk/>
                  <pc:sldMk cId="3549144367" sldId="299"/>
                  <pc2:cmMk id="{1FC64FC8-0CFF-4BAF-B7A6-FEE5F377A984}"/>
                  <pc2:cmRplyMk id="{1C9BC2B1-F0FD-43AD-AB57-7AB5F24C612E}"/>
                </pc2:cmRplyMkLst>
              </pc226:cmRplyChg>
            </pc226:cmChg>
          </p:ext>
        </pc:extLst>
      </pc:sldChg>
      <pc:sldChg chg="modCm">
        <pc:chgData name="Shivanjali S" userId="b1a1d8db-e1c3-4223-ac2e-c18ed90a4048" providerId="ADAL" clId="{DC70DA68-17E5-42FB-ADBC-0B63E12A65E8}" dt="2023-12-20T09:43:39.579" v="6"/>
        <pc:sldMkLst>
          <pc:docMk/>
          <pc:sldMk cId="3702043585" sldId="300"/>
        </pc:sldMkLst>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DC70DA68-17E5-42FB-ADBC-0B63E12A65E8}" dt="2023-12-20T09:43:39.579" v="6"/>
              <pc2:cmMkLst xmlns:pc2="http://schemas.microsoft.com/office/powerpoint/2019/9/main/command">
                <pc:docMk/>
                <pc:sldMk cId="3702043585" sldId="300"/>
                <pc2:cmMk id="{FBF1E073-715F-44AB-91A3-517A053F474D}"/>
              </pc2:cmMkLst>
            </pc226:cmChg>
          </p:ext>
        </pc:extLst>
      </pc:sldChg>
      <pc:sldChg chg="addSp delSp modSp mod modCm">
        <pc:chgData name="Shivanjali S" userId="b1a1d8db-e1c3-4223-ac2e-c18ed90a4048" providerId="ADAL" clId="{DC70DA68-17E5-42FB-ADBC-0B63E12A65E8}" dt="2023-12-22T12:59:33.528" v="497"/>
        <pc:sldMkLst>
          <pc:docMk/>
          <pc:sldMk cId="2775729053" sldId="301"/>
        </pc:sldMkLst>
        <pc:spChg chg="add mod">
          <ac:chgData name="Shivanjali S" userId="b1a1d8db-e1c3-4223-ac2e-c18ed90a4048" providerId="ADAL" clId="{DC70DA68-17E5-42FB-ADBC-0B63E12A65E8}" dt="2023-12-21T07:58:38.966" v="61" actId="208"/>
          <ac:spMkLst>
            <pc:docMk/>
            <pc:sldMk cId="2775729053" sldId="301"/>
            <ac:spMk id="2" creationId="{AE129E1B-86B1-BA76-A669-E9D5D0B992C9}"/>
          </ac:spMkLst>
        </pc:spChg>
        <pc:spChg chg="add mod">
          <ac:chgData name="Shivanjali S" userId="b1a1d8db-e1c3-4223-ac2e-c18ed90a4048" providerId="ADAL" clId="{DC70DA68-17E5-42FB-ADBC-0B63E12A65E8}" dt="2023-12-21T07:58:53.728" v="64" actId="14100"/>
          <ac:spMkLst>
            <pc:docMk/>
            <pc:sldMk cId="2775729053" sldId="301"/>
            <ac:spMk id="3" creationId="{3F00A1FA-7179-048D-ED10-37E3640C9A31}"/>
          </ac:spMkLst>
        </pc:spChg>
        <pc:spChg chg="mod">
          <ac:chgData name="Shivanjali S" userId="b1a1d8db-e1c3-4223-ac2e-c18ed90a4048" providerId="ADAL" clId="{DC70DA68-17E5-42FB-ADBC-0B63E12A65E8}" dt="2023-12-21T10:50:35.340" v="194" actId="20577"/>
          <ac:spMkLst>
            <pc:docMk/>
            <pc:sldMk cId="2775729053" sldId="301"/>
            <ac:spMk id="4" creationId="{A94CC104-3091-4262-BB66-62D05C1FD621}"/>
          </ac:spMkLst>
        </pc:spChg>
        <pc:spChg chg="add del">
          <ac:chgData name="Shivanjali S" userId="b1a1d8db-e1c3-4223-ac2e-c18ed90a4048" providerId="ADAL" clId="{DC70DA68-17E5-42FB-ADBC-0B63E12A65E8}" dt="2023-12-21T10:52:06.373" v="248" actId="478"/>
          <ac:spMkLst>
            <pc:docMk/>
            <pc:sldMk cId="2775729053" sldId="301"/>
            <ac:spMk id="6" creationId="{95B5397B-5A1D-164F-F952-85E313BC85E5}"/>
          </ac:spMkLst>
        </pc:spChg>
        <pc:spChg chg="add del mod">
          <ac:chgData name="Shivanjali S" userId="b1a1d8db-e1c3-4223-ac2e-c18ed90a4048" providerId="ADAL" clId="{DC70DA68-17E5-42FB-ADBC-0B63E12A65E8}" dt="2023-12-21T10:52:06.931" v="265"/>
          <ac:spMkLst>
            <pc:docMk/>
            <pc:sldMk cId="2775729053" sldId="301"/>
            <ac:spMk id="11" creationId="{6E61E2E6-5580-2DFF-0194-870B1F11ADB6}"/>
          </ac:spMkLst>
        </pc:spChg>
        <pc:spChg chg="add del mod">
          <ac:chgData name="Shivanjali S" userId="b1a1d8db-e1c3-4223-ac2e-c18ed90a4048" providerId="ADAL" clId="{DC70DA68-17E5-42FB-ADBC-0B63E12A65E8}" dt="2023-12-21T10:52:12.652" v="269" actId="478"/>
          <ac:spMkLst>
            <pc:docMk/>
            <pc:sldMk cId="2775729053" sldId="301"/>
            <ac:spMk id="12" creationId="{2D560F18-AF0B-A7D5-A4E3-1A8DED4967E4}"/>
          </ac:spMkLst>
        </pc:spChg>
        <pc:spChg chg="add del mod">
          <ac:chgData name="Shivanjali S" userId="b1a1d8db-e1c3-4223-ac2e-c18ed90a4048" providerId="ADAL" clId="{DC70DA68-17E5-42FB-ADBC-0B63E12A65E8}" dt="2023-12-21T10:52:18.287" v="285" actId="478"/>
          <ac:spMkLst>
            <pc:docMk/>
            <pc:sldMk cId="2775729053" sldId="301"/>
            <ac:spMk id="13" creationId="{0B1BFD01-9B48-C574-C52F-C18CC7D37BB9}"/>
          </ac:spMkLst>
        </pc:spChg>
        <pc:spChg chg="add mod topLvl">
          <ac:chgData name="Shivanjali S" userId="b1a1d8db-e1c3-4223-ac2e-c18ed90a4048" providerId="ADAL" clId="{DC70DA68-17E5-42FB-ADBC-0B63E12A65E8}" dt="2023-12-22T12:59:19.116" v="492" actId="947"/>
          <ac:spMkLst>
            <pc:docMk/>
            <pc:sldMk cId="2775729053" sldId="301"/>
            <ac:spMk id="14" creationId="{9811623D-ABC1-D5A0-A2AE-959A8FA71301}"/>
          </ac:spMkLst>
        </pc:spChg>
        <pc:spChg chg="add mod topLvl">
          <ac:chgData name="Shivanjali S" userId="b1a1d8db-e1c3-4223-ac2e-c18ed90a4048" providerId="ADAL" clId="{DC70DA68-17E5-42FB-ADBC-0B63E12A65E8}" dt="2023-12-22T12:59:10.860" v="487" actId="947"/>
          <ac:spMkLst>
            <pc:docMk/>
            <pc:sldMk cId="2775729053" sldId="301"/>
            <ac:spMk id="15" creationId="{98D44428-87CA-FAB9-B6DE-14BFE42A19B6}"/>
          </ac:spMkLst>
        </pc:spChg>
        <pc:spChg chg="add mod topLvl">
          <ac:chgData name="Shivanjali S" userId="b1a1d8db-e1c3-4223-ac2e-c18ed90a4048" providerId="ADAL" clId="{DC70DA68-17E5-42FB-ADBC-0B63E12A65E8}" dt="2023-12-22T12:59:21.494" v="496" actId="947"/>
          <ac:spMkLst>
            <pc:docMk/>
            <pc:sldMk cId="2775729053" sldId="301"/>
            <ac:spMk id="16" creationId="{14BF7E6A-3EB6-46C0-4CC8-CBD19761A2D9}"/>
          </ac:spMkLst>
        </pc:spChg>
        <pc:spChg chg="add mod topLvl">
          <ac:chgData name="Shivanjali S" userId="b1a1d8db-e1c3-4223-ac2e-c18ed90a4048" providerId="ADAL" clId="{DC70DA68-17E5-42FB-ADBC-0B63E12A65E8}" dt="2023-12-22T12:59:13.522" v="488" actId="20577"/>
          <ac:spMkLst>
            <pc:docMk/>
            <pc:sldMk cId="2775729053" sldId="301"/>
            <ac:spMk id="17" creationId="{4AC30CE8-9475-B842-0597-44BD26EA5786}"/>
          </ac:spMkLst>
        </pc:spChg>
        <pc:grpChg chg="add del mod">
          <ac:chgData name="Shivanjali S" userId="b1a1d8db-e1c3-4223-ac2e-c18ed90a4048" providerId="ADAL" clId="{DC70DA68-17E5-42FB-ADBC-0B63E12A65E8}" dt="2023-12-21T10:49:48.873" v="193" actId="478"/>
          <ac:grpSpMkLst>
            <pc:docMk/>
            <pc:sldMk cId="2775729053" sldId="301"/>
            <ac:grpSpMk id="5" creationId="{539340EE-8023-25A7-7004-A29877AAD59C}"/>
          </ac:grpSpMkLst>
        </pc:grpChg>
        <pc:grpChg chg="add del">
          <ac:chgData name="Shivanjali S" userId="b1a1d8db-e1c3-4223-ac2e-c18ed90a4048" providerId="ADAL" clId="{DC70DA68-17E5-42FB-ADBC-0B63E12A65E8}" dt="2023-12-21T10:52:08.629" v="267" actId="478"/>
          <ac:grpSpMkLst>
            <pc:docMk/>
            <pc:sldMk cId="2775729053" sldId="301"/>
            <ac:grpSpMk id="9" creationId="{23758FE6-A44C-715E-214C-A8DFC9E69DBA}"/>
          </ac:grpSpMkLst>
        </pc:grpChg>
        <pc:grpChg chg="add del mod">
          <ac:chgData name="Shivanjali S" userId="b1a1d8db-e1c3-4223-ac2e-c18ed90a4048" providerId="ADAL" clId="{DC70DA68-17E5-42FB-ADBC-0B63E12A65E8}" dt="2023-12-22T12:58:38.637" v="479" actId="165"/>
          <ac:grpSpMkLst>
            <pc:docMk/>
            <pc:sldMk cId="2775729053" sldId="301"/>
            <ac:grpSpMk id="18" creationId="{881DD52D-A4AE-CAB8-0C3C-E33E3A4100F4}"/>
          </ac:grpSpMkLst>
        </pc:grpChg>
        <pc:cxnChg chg="add del mod replST delST">
          <ac:chgData name="Shivanjali S" userId="b1a1d8db-e1c3-4223-ac2e-c18ed90a4048" providerId="ADAL" clId="{DC70DA68-17E5-42FB-ADBC-0B63E12A65E8}" dt="2023-12-21T10:52:06.931" v="265"/>
          <ac:cxnSpMkLst>
            <pc:docMk/>
            <pc:sldMk cId="2775729053" sldId="301"/>
            <ac:cxnSpMk id="10" creationId="{65310EFF-05D8-B4BB-36C6-2C30EE7690B6}"/>
          </ac:cxnSpMkLst>
        </pc:cxnChg>
        <pc:extLst>
          <p:ext xmlns:p="http://schemas.openxmlformats.org/presentationml/2006/main" uri="{D6D511B9-2390-475A-947B-AFAB55BFBCF1}">
            <pc226:cmChg xmlns:pc226="http://schemas.microsoft.com/office/powerpoint/2022/06/main/command" chg="">
              <pc226:chgData name="Shivanjali S" userId="b1a1d8db-e1c3-4223-ac2e-c18ed90a4048" providerId="ADAL" clId="{DC70DA68-17E5-42FB-ADBC-0B63E12A65E8}" dt="2023-12-21T10:57:40.857" v="343"/>
              <pc2:cmMkLst xmlns:pc2="http://schemas.microsoft.com/office/powerpoint/2019/9/main/command">
                <pc:docMk/>
                <pc:sldMk cId="2775729053" sldId="301"/>
                <pc2:cmMk id="{336A9A19-5AA8-4397-AED0-5F1868A66F26}"/>
              </pc2:cmMkLst>
              <pc226:cmRplyChg chg="add">
                <pc226:chgData name="Shivanjali S" userId="b1a1d8db-e1c3-4223-ac2e-c18ed90a4048" providerId="ADAL" clId="{DC70DA68-17E5-42FB-ADBC-0B63E12A65E8}" dt="2023-12-21T10:57:40.857" v="343"/>
                <pc2:cmRplyMkLst xmlns:pc2="http://schemas.microsoft.com/office/powerpoint/2019/9/main/command">
                  <pc:docMk/>
                  <pc:sldMk cId="2775729053" sldId="301"/>
                  <pc2:cmMk id="{336A9A19-5AA8-4397-AED0-5F1868A66F26}"/>
                  <pc2:cmRplyMk id="{CF64343B-4ED8-41BD-893A-BB65011B085A}"/>
                </pc2:cmRplyMkLst>
              </pc226:cmRplyChg>
            </pc226:cmChg>
            <pc226:cmChg xmlns:pc226="http://schemas.microsoft.com/office/powerpoint/2022/06/main/command" chg="">
              <pc226:chgData name="Shivanjali S" userId="b1a1d8db-e1c3-4223-ac2e-c18ed90a4048" providerId="ADAL" clId="{DC70DA68-17E5-42FB-ADBC-0B63E12A65E8}" dt="2023-12-22T12:59:33.528" v="497"/>
              <pc2:cmMkLst xmlns:pc2="http://schemas.microsoft.com/office/powerpoint/2019/9/main/command">
                <pc:docMk/>
                <pc:sldMk cId="2775729053" sldId="301"/>
                <pc2:cmMk id="{7FD13B9F-749E-4B0F-A7E3-93A8E8DFCAF6}"/>
              </pc2:cmMkLst>
              <pc226:cmRplyChg chg="add">
                <pc226:chgData name="Shivanjali S" userId="b1a1d8db-e1c3-4223-ac2e-c18ed90a4048" providerId="ADAL" clId="{DC70DA68-17E5-42FB-ADBC-0B63E12A65E8}" dt="2023-12-22T12:59:33.528" v="497"/>
                <pc2:cmRplyMkLst xmlns:pc2="http://schemas.microsoft.com/office/powerpoint/2019/9/main/command">
                  <pc:docMk/>
                  <pc:sldMk cId="2775729053" sldId="301"/>
                  <pc2:cmMk id="{7FD13B9F-749E-4B0F-A7E3-93A8E8DFCAF6}"/>
                  <pc2:cmRplyMk id="{A8683161-1BCA-4D38-8255-25F630B931FA}"/>
                </pc2:cmRplyMkLst>
              </pc226:cmRplyChg>
            </pc226:cmChg>
          </p:ext>
        </pc:extLst>
      </pc:sldChg>
      <pc:sldChg chg="modSp mod modCm">
        <pc:chgData name="Shivanjali S" userId="b1a1d8db-e1c3-4223-ac2e-c18ed90a4048" providerId="ADAL" clId="{DC70DA68-17E5-42FB-ADBC-0B63E12A65E8}" dt="2023-12-22T13:05:00.987" v="538"/>
        <pc:sldMkLst>
          <pc:docMk/>
          <pc:sldMk cId="404083961" sldId="302"/>
        </pc:sldMkLst>
        <pc:spChg chg="mod">
          <ac:chgData name="Shivanjali S" userId="b1a1d8db-e1c3-4223-ac2e-c18ed90a4048" providerId="ADAL" clId="{DC70DA68-17E5-42FB-ADBC-0B63E12A65E8}" dt="2023-12-22T13:04:55.272" v="537" actId="20577"/>
          <ac:spMkLst>
            <pc:docMk/>
            <pc:sldMk cId="404083961" sldId="302"/>
            <ac:spMk id="6" creationId="{8886EE30-E970-20B9-DB19-A174EF2C3D31}"/>
          </ac:spMkLst>
        </pc:spChg>
        <pc:extLst>
          <p:ext xmlns:p="http://schemas.openxmlformats.org/presentationml/2006/main" uri="{D6D511B9-2390-475A-947B-AFAB55BFBCF1}">
            <pc226:cmChg xmlns:pc226="http://schemas.microsoft.com/office/powerpoint/2022/06/main/command" chg="">
              <pc226:chgData name="Shivanjali S" userId="b1a1d8db-e1c3-4223-ac2e-c18ed90a4048" providerId="ADAL" clId="{DC70DA68-17E5-42FB-ADBC-0B63E12A65E8}" dt="2023-12-22T13:05:00.987" v="538"/>
              <pc2:cmMkLst xmlns:pc2="http://schemas.microsoft.com/office/powerpoint/2019/9/main/command">
                <pc:docMk/>
                <pc:sldMk cId="404083961" sldId="302"/>
                <pc2:cmMk id="{B4976544-19AD-407D-909B-8DFEBC6723F8}"/>
              </pc2:cmMkLst>
              <pc226:cmRplyChg chg="add">
                <pc226:chgData name="Shivanjali S" userId="b1a1d8db-e1c3-4223-ac2e-c18ed90a4048" providerId="ADAL" clId="{DC70DA68-17E5-42FB-ADBC-0B63E12A65E8}" dt="2023-12-22T13:05:00.987" v="538"/>
                <pc2:cmRplyMkLst xmlns:pc2="http://schemas.microsoft.com/office/powerpoint/2019/9/main/command">
                  <pc:docMk/>
                  <pc:sldMk cId="404083961" sldId="302"/>
                  <pc2:cmMk id="{B4976544-19AD-407D-909B-8DFEBC6723F8}"/>
                  <pc2:cmRplyMk id="{FA5AD27C-30D8-4DB4-95C1-D540853D0A72}"/>
                </pc2:cmRplyMkLst>
              </pc226:cmRplyChg>
            </pc226:cmChg>
          </p:ext>
        </pc:extLst>
      </pc:sldChg>
      <pc:sldChg chg="modSp mod modCm">
        <pc:chgData name="Shivanjali S" userId="b1a1d8db-e1c3-4223-ac2e-c18ed90a4048" providerId="ADAL" clId="{DC70DA68-17E5-42FB-ADBC-0B63E12A65E8}" dt="2023-12-22T12:57:23.586" v="464"/>
        <pc:sldMkLst>
          <pc:docMk/>
          <pc:sldMk cId="3298827433" sldId="303"/>
        </pc:sldMkLst>
        <pc:spChg chg="mod">
          <ac:chgData name="Shivanjali S" userId="b1a1d8db-e1c3-4223-ac2e-c18ed90a4048" providerId="ADAL" clId="{DC70DA68-17E5-42FB-ADBC-0B63E12A65E8}" dt="2023-12-22T12:57:17.070" v="463" actId="947"/>
          <ac:spMkLst>
            <pc:docMk/>
            <pc:sldMk cId="3298827433" sldId="303"/>
            <ac:spMk id="2" creationId="{3ECD074F-3033-2708-2AD7-972276E71A9F}"/>
          </ac:spMkLst>
        </pc:sp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DC70DA68-17E5-42FB-ADBC-0B63E12A65E8}" dt="2023-12-22T12:57:23.586" v="464"/>
              <pc2:cmMkLst xmlns:pc2="http://schemas.microsoft.com/office/powerpoint/2019/9/main/command">
                <pc:docMk/>
                <pc:sldMk cId="3298827433" sldId="303"/>
                <pc2:cmMk id="{2207D586-B976-49C5-B3CF-D2B8E70AEB93}"/>
              </pc2:cmMkLst>
              <pc226:cmRplyChg chg="add">
                <pc226:chgData name="Shivanjali S" userId="b1a1d8db-e1c3-4223-ac2e-c18ed90a4048" providerId="ADAL" clId="{DC70DA68-17E5-42FB-ADBC-0B63E12A65E8}" dt="2023-12-22T12:57:23.586" v="464"/>
                <pc2:cmRplyMkLst xmlns:pc2="http://schemas.microsoft.com/office/powerpoint/2019/9/main/command">
                  <pc:docMk/>
                  <pc:sldMk cId="3298827433" sldId="303"/>
                  <pc2:cmMk id="{2207D586-B976-49C5-B3CF-D2B8E70AEB93}"/>
                  <pc2:cmRplyMk id="{16B3C3E7-5014-488D-A89C-5C13098BFCA7}"/>
                </pc2:cmRplyMkLst>
              </pc226:cmRplyChg>
            </pc226:cmChg>
          </p:ext>
        </pc:extLst>
      </pc:sldChg>
      <pc:sldChg chg="addSp delSp modSp mod modCm modNotesTx">
        <pc:chgData name="Shivanjali S" userId="b1a1d8db-e1c3-4223-ac2e-c18ed90a4048" providerId="ADAL" clId="{DC70DA68-17E5-42FB-ADBC-0B63E12A65E8}" dt="2023-12-22T12:54:07.892" v="450"/>
        <pc:sldMkLst>
          <pc:docMk/>
          <pc:sldMk cId="303729916" sldId="305"/>
        </pc:sldMkLst>
        <pc:spChg chg="mod">
          <ac:chgData name="Shivanjali S" userId="b1a1d8db-e1c3-4223-ac2e-c18ed90a4048" providerId="ADAL" clId="{DC70DA68-17E5-42FB-ADBC-0B63E12A65E8}" dt="2023-12-22T12:53:35.361" v="405" actId="20577"/>
          <ac:spMkLst>
            <pc:docMk/>
            <pc:sldMk cId="303729916" sldId="305"/>
            <ac:spMk id="3" creationId="{5AE4EE60-38AE-9853-DFA1-577B39DDE8DC}"/>
          </ac:spMkLst>
        </pc:spChg>
        <pc:spChg chg="del">
          <ac:chgData name="Shivanjali S" userId="b1a1d8db-e1c3-4223-ac2e-c18ed90a4048" providerId="ADAL" clId="{DC70DA68-17E5-42FB-ADBC-0B63E12A65E8}" dt="2023-12-22T12:53:58.597" v="421" actId="478"/>
          <ac:spMkLst>
            <pc:docMk/>
            <pc:sldMk cId="303729916" sldId="305"/>
            <ac:spMk id="4" creationId="{2A07D2AF-DE0A-DA39-0C94-B9F37451DB42}"/>
          </ac:spMkLst>
        </pc:spChg>
        <pc:spChg chg="add mod">
          <ac:chgData name="Shivanjali S" userId="b1a1d8db-e1c3-4223-ac2e-c18ed90a4048" providerId="ADAL" clId="{DC70DA68-17E5-42FB-ADBC-0B63E12A65E8}" dt="2023-12-22T12:54:02.466" v="447"/>
          <ac:spMkLst>
            <pc:docMk/>
            <pc:sldMk cId="303729916" sldId="305"/>
            <ac:spMk id="6" creationId="{619B865D-380C-88D8-98EA-CAF6FD25B00D}"/>
          </ac:spMkLst>
        </pc:spChg>
        <pc:cxnChg chg="add del mod replST">
          <ac:chgData name="Shivanjali S" userId="b1a1d8db-e1c3-4223-ac2e-c18ed90a4048" providerId="ADAL" clId="{DC70DA68-17E5-42FB-ADBC-0B63E12A65E8}" dt="2023-12-22T12:54:02.469" v="449"/>
          <ac:cxnSpMkLst>
            <pc:docMk/>
            <pc:sldMk cId="303729916" sldId="305"/>
            <ac:cxnSpMk id="2" creationId="{E197ECE5-7964-5AB5-8729-41663BE356BF}"/>
          </ac:cxnSpMkLst>
        </pc:cxnChg>
        <pc:extLst>
          <p:ext xmlns:p="http://schemas.openxmlformats.org/presentationml/2006/main" uri="{D6D511B9-2390-475A-947B-AFAB55BFBCF1}">
            <pc226:cmChg xmlns:pc226="http://schemas.microsoft.com/office/powerpoint/2022/06/main/command" chg="">
              <pc226:chgData name="Shivanjali S" userId="b1a1d8db-e1c3-4223-ac2e-c18ed90a4048" providerId="ADAL" clId="{DC70DA68-17E5-42FB-ADBC-0B63E12A65E8}" dt="2023-12-22T12:54:07.892" v="450"/>
              <pc2:cmMkLst xmlns:pc2="http://schemas.microsoft.com/office/powerpoint/2019/9/main/command">
                <pc:docMk/>
                <pc:sldMk cId="303729916" sldId="305"/>
                <pc2:cmMk id="{ED261999-E1F9-40A6-A21E-0C6BF600F834}"/>
              </pc2:cmMkLst>
              <pc226:cmRplyChg chg="add">
                <pc226:chgData name="Shivanjali S" userId="b1a1d8db-e1c3-4223-ac2e-c18ed90a4048" providerId="ADAL" clId="{DC70DA68-17E5-42FB-ADBC-0B63E12A65E8}" dt="2023-12-22T12:54:07.892" v="450"/>
                <pc2:cmRplyMkLst xmlns:pc2="http://schemas.microsoft.com/office/powerpoint/2019/9/main/command">
                  <pc:docMk/>
                  <pc:sldMk cId="303729916" sldId="305"/>
                  <pc2:cmMk id="{ED261999-E1F9-40A6-A21E-0C6BF600F834}"/>
                  <pc2:cmRplyMk id="{65DAEE7B-4DCD-46AB-8EC9-EB94651DBB73}"/>
                </pc2:cmRplyMkLst>
              </pc226:cmRplyChg>
            </pc226:cmChg>
          </p:ext>
        </pc:extLst>
      </pc:sldChg>
      <pc:sldChg chg="addSp delSp modSp mod modCm">
        <pc:chgData name="Shivanjali S" userId="b1a1d8db-e1c3-4223-ac2e-c18ed90a4048" providerId="ADAL" clId="{DC70DA68-17E5-42FB-ADBC-0B63E12A65E8}" dt="2023-12-21T08:03:56.297" v="103"/>
        <pc:sldMkLst>
          <pc:docMk/>
          <pc:sldMk cId="2352650587" sldId="306"/>
        </pc:sldMkLst>
        <pc:spChg chg="mod">
          <ac:chgData name="Shivanjali S" userId="b1a1d8db-e1c3-4223-ac2e-c18ed90a4048" providerId="ADAL" clId="{DC70DA68-17E5-42FB-ADBC-0B63E12A65E8}" dt="2023-12-21T08:03:52.246" v="102" actId="20577"/>
          <ac:spMkLst>
            <pc:docMk/>
            <pc:sldMk cId="2352650587" sldId="306"/>
            <ac:spMk id="3" creationId="{C2FA6046-B127-A2A1-DFF0-62B1D00B053F}"/>
          </ac:spMkLst>
        </pc:spChg>
        <pc:spChg chg="mod">
          <ac:chgData name="Shivanjali S" userId="b1a1d8db-e1c3-4223-ac2e-c18ed90a4048" providerId="ADAL" clId="{DC70DA68-17E5-42FB-ADBC-0B63E12A65E8}" dt="2023-12-21T08:03:40.576" v="67" actId="20577"/>
          <ac:spMkLst>
            <pc:docMk/>
            <pc:sldMk cId="2352650587" sldId="306"/>
            <ac:spMk id="4" creationId="{D6B68DF9-BC6B-67FA-8541-35C802973D19}"/>
          </ac:spMkLst>
        </pc:spChg>
        <pc:spChg chg="add mod">
          <ac:chgData name="Shivanjali S" userId="b1a1d8db-e1c3-4223-ac2e-c18ed90a4048" providerId="ADAL" clId="{DC70DA68-17E5-42FB-ADBC-0B63E12A65E8}" dt="2023-12-21T08:03:47.449" v="94"/>
          <ac:spMkLst>
            <pc:docMk/>
            <pc:sldMk cId="2352650587" sldId="306"/>
            <ac:spMk id="5" creationId="{ACADF2AE-41E7-6DD8-F821-EAD431EF08F6}"/>
          </ac:spMkLst>
        </pc:spChg>
        <pc:spChg chg="del">
          <ac:chgData name="Shivanjali S" userId="b1a1d8db-e1c3-4223-ac2e-c18ed90a4048" providerId="ADAL" clId="{DC70DA68-17E5-42FB-ADBC-0B63E12A65E8}" dt="2023-12-21T08:03:43.617" v="68" actId="478"/>
          <ac:spMkLst>
            <pc:docMk/>
            <pc:sldMk cId="2352650587" sldId="306"/>
            <ac:spMk id="6" creationId="{8704CCBC-2695-D57E-2C68-05CED3F1B41B}"/>
          </ac:spMkLst>
        </pc:spChg>
        <pc:cxnChg chg="add del mod replST">
          <ac:chgData name="Shivanjali S" userId="b1a1d8db-e1c3-4223-ac2e-c18ed90a4048" providerId="ADAL" clId="{DC70DA68-17E5-42FB-ADBC-0B63E12A65E8}" dt="2023-12-21T08:03:47.449" v="96"/>
          <ac:cxnSpMkLst>
            <pc:docMk/>
            <pc:sldMk cId="2352650587" sldId="306"/>
            <ac:cxnSpMk id="2" creationId="{3225D7AB-B5DD-A0C8-39A6-FA2BE7697BC4}"/>
          </ac:cxnSpMkLst>
        </pc:cxnChg>
        <pc:extLst>
          <p:ext xmlns:p="http://schemas.openxmlformats.org/presentationml/2006/main" uri="{D6D511B9-2390-475A-947B-AFAB55BFBCF1}">
            <pc226:cmChg xmlns:pc226="http://schemas.microsoft.com/office/powerpoint/2022/06/main/command" chg="">
              <pc226:chgData name="Shivanjali S" userId="b1a1d8db-e1c3-4223-ac2e-c18ed90a4048" providerId="ADAL" clId="{DC70DA68-17E5-42FB-ADBC-0B63E12A65E8}" dt="2023-12-21T08:03:56.297" v="103"/>
              <pc2:cmMkLst xmlns:pc2="http://schemas.microsoft.com/office/powerpoint/2019/9/main/command">
                <pc:docMk/>
                <pc:sldMk cId="2352650587" sldId="306"/>
                <pc2:cmMk id="{1F86BE45-7F37-4442-9991-50C3EDFCB217}"/>
              </pc2:cmMkLst>
              <pc226:cmRplyChg chg="add">
                <pc226:chgData name="Shivanjali S" userId="b1a1d8db-e1c3-4223-ac2e-c18ed90a4048" providerId="ADAL" clId="{DC70DA68-17E5-42FB-ADBC-0B63E12A65E8}" dt="2023-12-21T08:03:56.297" v="103"/>
                <pc2:cmRplyMkLst xmlns:pc2="http://schemas.microsoft.com/office/powerpoint/2019/9/main/command">
                  <pc:docMk/>
                  <pc:sldMk cId="2352650587" sldId="306"/>
                  <pc2:cmMk id="{1F86BE45-7F37-4442-9991-50C3EDFCB217}"/>
                  <pc2:cmRplyMk id="{91B60B8B-27BF-4B4C-9E58-C25735275E4C}"/>
                </pc2:cmRplyMkLst>
              </pc226:cmRplyChg>
            </pc226:cmChg>
          </p:ext>
        </pc:extLst>
      </pc:sldChg>
      <pc:sldChg chg="addCm delCm modCm">
        <pc:chgData name="Shivanjali S" userId="b1a1d8db-e1c3-4223-ac2e-c18ed90a4048" providerId="ADAL" clId="{DC70DA68-17E5-42FB-ADBC-0B63E12A65E8}" dt="2023-12-21T10:49:39.952" v="192"/>
        <pc:sldMkLst>
          <pc:docMk/>
          <pc:sldMk cId="3078777855" sldId="307"/>
        </pc:sldMkLst>
        <pc:extLst>
          <p:ext xmlns:p="http://schemas.openxmlformats.org/presentationml/2006/main" uri="{D6D511B9-2390-475A-947B-AFAB55BFBCF1}">
            <pc226:cmChg xmlns:pc226="http://schemas.microsoft.com/office/powerpoint/2022/06/main/command" chg="">
              <pc226:chgData name="Shivanjali S" userId="b1a1d8db-e1c3-4223-ac2e-c18ed90a4048" providerId="ADAL" clId="{DC70DA68-17E5-42FB-ADBC-0B63E12A65E8}" dt="2023-12-21T08:03:15.173" v="66"/>
              <pc2:cmMkLst xmlns:pc2="http://schemas.microsoft.com/office/powerpoint/2019/9/main/command">
                <pc:docMk/>
                <pc:sldMk cId="3078777855" sldId="307"/>
                <pc2:cmMk id="{DAB4B26C-BA01-4469-98EC-A012FC94DD64}"/>
              </pc2:cmMkLst>
              <pc226:cmRplyChg chg="add">
                <pc226:chgData name="Shivanjali S" userId="b1a1d8db-e1c3-4223-ac2e-c18ed90a4048" providerId="ADAL" clId="{DC70DA68-17E5-42FB-ADBC-0B63E12A65E8}" dt="2023-12-21T08:03:15.173" v="66"/>
                <pc2:cmRplyMkLst xmlns:pc2="http://schemas.microsoft.com/office/powerpoint/2019/9/main/command">
                  <pc:docMk/>
                  <pc:sldMk cId="3078777855" sldId="307"/>
                  <pc2:cmMk id="{DAB4B26C-BA01-4469-98EC-A012FC94DD64}"/>
                  <pc2:cmRplyMk id="{8609FCB1-8DBB-4495-8DD7-6F5F4B6FB2E5}"/>
                </pc2:cmRplyMkLst>
              </pc226:cmRplyChg>
            </pc226:cmChg>
            <pc226:cmChg xmlns:pc226="http://schemas.microsoft.com/office/powerpoint/2022/06/main/command" chg="add del">
              <pc226:chgData name="Shivanjali S" userId="b1a1d8db-e1c3-4223-ac2e-c18ed90a4048" providerId="ADAL" clId="{DC70DA68-17E5-42FB-ADBC-0B63E12A65E8}" dt="2023-12-21T10:49:39.952" v="192"/>
              <pc2:cmMkLst xmlns:pc2="http://schemas.microsoft.com/office/powerpoint/2019/9/main/command">
                <pc:docMk/>
                <pc:sldMk cId="3078777855" sldId="307"/>
                <pc2:cmMk id="{AB5BFFAE-252B-4188-86B9-A1466F47C4EB}"/>
              </pc2:cmMkLst>
            </pc226:cmChg>
          </p:ext>
        </pc:extLst>
      </pc:sldChg>
      <pc:sldChg chg="modSp mod modCm">
        <pc:chgData name="Shivanjali S" userId="b1a1d8db-e1c3-4223-ac2e-c18ed90a4048" providerId="ADAL" clId="{DC70DA68-17E5-42FB-ADBC-0B63E12A65E8}" dt="2023-12-21T10:48:13.668" v="187" actId="27636"/>
        <pc:sldMkLst>
          <pc:docMk/>
          <pc:sldMk cId="1031239095" sldId="308"/>
        </pc:sldMkLst>
        <pc:spChg chg="mod">
          <ac:chgData name="Shivanjali S" userId="b1a1d8db-e1c3-4223-ac2e-c18ed90a4048" providerId="ADAL" clId="{DC70DA68-17E5-42FB-ADBC-0B63E12A65E8}" dt="2023-12-21T10:48:13.668" v="187" actId="27636"/>
          <ac:spMkLst>
            <pc:docMk/>
            <pc:sldMk cId="1031239095" sldId="308"/>
            <ac:spMk id="3" creationId="{50A968D6-9B73-CC82-6496-ABD08F4ED033}"/>
          </ac:spMkLst>
        </pc:sp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DC70DA68-17E5-42FB-ADBC-0B63E12A65E8}" dt="2023-12-21T10:48:13.654" v="186" actId="20577"/>
              <pc2:cmMkLst xmlns:pc2="http://schemas.microsoft.com/office/powerpoint/2019/9/main/command">
                <pc:docMk/>
                <pc:sldMk cId="1031239095" sldId="308"/>
                <pc2:cmMk id="{20DEBAB6-CB91-48CE-82B2-2FDD0938D1F6}"/>
              </pc2:cmMkLst>
              <pc226:cmRplyChg chg="add">
                <pc226:chgData name="Shivanjali S" userId="b1a1d8db-e1c3-4223-ac2e-c18ed90a4048" providerId="ADAL" clId="{DC70DA68-17E5-42FB-ADBC-0B63E12A65E8}" dt="2023-12-21T08:00:54.525" v="65"/>
                <pc2:cmRplyMkLst xmlns:pc2="http://schemas.microsoft.com/office/powerpoint/2019/9/main/command">
                  <pc:docMk/>
                  <pc:sldMk cId="1031239095" sldId="308"/>
                  <pc2:cmMk id="{20DEBAB6-CB91-48CE-82B2-2FDD0938D1F6}"/>
                  <pc2:cmRplyMk id="{A268A48C-5752-4DC5-8BA1-C7A8632349B2}"/>
                </pc2:cmRplyMkLst>
              </pc226:cmRplyChg>
            </pc226:cmChg>
          </p:ext>
        </pc:extLst>
      </pc:sldChg>
      <pc:sldChg chg="modSp mod modCm">
        <pc:chgData name="Shivanjali S" userId="b1a1d8db-e1c3-4223-ac2e-c18ed90a4048" providerId="ADAL" clId="{DC70DA68-17E5-42FB-ADBC-0B63E12A65E8}" dt="2023-12-21T10:45:55.236" v="165"/>
        <pc:sldMkLst>
          <pc:docMk/>
          <pc:sldMk cId="3900636207" sldId="309"/>
        </pc:sldMkLst>
        <pc:spChg chg="mod">
          <ac:chgData name="Shivanjali S" userId="b1a1d8db-e1c3-4223-ac2e-c18ed90a4048" providerId="ADAL" clId="{DC70DA68-17E5-42FB-ADBC-0B63E12A65E8}" dt="2023-12-21T10:45:47.142" v="164" actId="20577"/>
          <ac:spMkLst>
            <pc:docMk/>
            <pc:sldMk cId="3900636207" sldId="309"/>
            <ac:spMk id="3" creationId="{406F3FFA-3296-F67A-620A-06DC5B845159}"/>
          </ac:spMkLst>
        </pc:spChg>
        <pc:extLst>
          <p:ext xmlns:p="http://schemas.openxmlformats.org/presentationml/2006/main" uri="{D6D511B9-2390-475A-947B-AFAB55BFBCF1}">
            <pc226:cmChg xmlns:pc226="http://schemas.microsoft.com/office/powerpoint/2022/06/main/command" chg="">
              <pc226:chgData name="Shivanjali S" userId="b1a1d8db-e1c3-4223-ac2e-c18ed90a4048" providerId="ADAL" clId="{DC70DA68-17E5-42FB-ADBC-0B63E12A65E8}" dt="2023-12-21T10:45:55.236" v="165"/>
              <pc2:cmMkLst xmlns:pc2="http://schemas.microsoft.com/office/powerpoint/2019/9/main/command">
                <pc:docMk/>
                <pc:sldMk cId="3900636207" sldId="309"/>
                <pc2:cmMk id="{4F58051E-AF86-4FD6-85CA-86687731E1EB}"/>
              </pc2:cmMkLst>
              <pc226:cmRplyChg chg="add">
                <pc226:chgData name="Shivanjali S" userId="b1a1d8db-e1c3-4223-ac2e-c18ed90a4048" providerId="ADAL" clId="{DC70DA68-17E5-42FB-ADBC-0B63E12A65E8}" dt="2023-12-21T10:45:55.236" v="165"/>
                <pc2:cmRplyMkLst xmlns:pc2="http://schemas.microsoft.com/office/powerpoint/2019/9/main/command">
                  <pc:docMk/>
                  <pc:sldMk cId="3900636207" sldId="309"/>
                  <pc2:cmMk id="{4F58051E-AF86-4FD6-85CA-86687731E1EB}"/>
                  <pc2:cmRplyMk id="{21D67C76-1DFF-4E9A-A959-5024292AAFD9}"/>
                </pc2:cmRplyMkLst>
              </pc226:cmRplyChg>
            </pc226:cmChg>
          </p:ext>
        </pc:extLst>
      </pc:sldChg>
      <pc:sldChg chg="modSp mod modCm">
        <pc:chgData name="Shivanjali S" userId="b1a1d8db-e1c3-4223-ac2e-c18ed90a4048" providerId="ADAL" clId="{DC70DA68-17E5-42FB-ADBC-0B63E12A65E8}" dt="2023-12-21T10:39:57.412" v="115"/>
        <pc:sldMkLst>
          <pc:docMk/>
          <pc:sldMk cId="3743710381" sldId="311"/>
        </pc:sldMkLst>
        <pc:spChg chg="mod">
          <ac:chgData name="Shivanjali S" userId="b1a1d8db-e1c3-4223-ac2e-c18ed90a4048" providerId="ADAL" clId="{DC70DA68-17E5-42FB-ADBC-0B63E12A65E8}" dt="2023-12-21T10:39:53.991" v="114" actId="20577"/>
          <ac:spMkLst>
            <pc:docMk/>
            <pc:sldMk cId="3743710381" sldId="311"/>
            <ac:spMk id="3" creationId="{16C21D6C-BB44-DBCA-660C-1D4052952AE3}"/>
          </ac:spMkLst>
        </pc:sp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DC70DA68-17E5-42FB-ADBC-0B63E12A65E8}" dt="2023-12-20T09:43:52.659" v="7"/>
              <pc2:cmMkLst xmlns:pc2="http://schemas.microsoft.com/office/powerpoint/2019/9/main/command">
                <pc:docMk/>
                <pc:sldMk cId="3743710381" sldId="311"/>
                <pc2:cmMk id="{20003C36-9469-49C5-B165-812ADE53AB43}"/>
              </pc2:cmMkLst>
            </pc226:cmChg>
            <pc226:cmChg xmlns:pc226="http://schemas.microsoft.com/office/powerpoint/2022/06/main/command" chg="mod">
              <pc226:chgData name="Shivanjali S" userId="b1a1d8db-e1c3-4223-ac2e-c18ed90a4048" providerId="ADAL" clId="{DC70DA68-17E5-42FB-ADBC-0B63E12A65E8}" dt="2023-12-21T10:39:57.412" v="115"/>
              <pc2:cmMkLst xmlns:pc2="http://schemas.microsoft.com/office/powerpoint/2019/9/main/command">
                <pc:docMk/>
                <pc:sldMk cId="3743710381" sldId="311"/>
                <pc2:cmMk id="{F9BEE19F-E3A6-450E-86F1-0D48BAB12BC3}"/>
              </pc2:cmMkLst>
              <pc226:cmRplyChg chg="add">
                <pc226:chgData name="Shivanjali S" userId="b1a1d8db-e1c3-4223-ac2e-c18ed90a4048" providerId="ADAL" clId="{DC70DA68-17E5-42FB-ADBC-0B63E12A65E8}" dt="2023-12-21T10:39:57.412" v="115"/>
                <pc2:cmRplyMkLst xmlns:pc2="http://schemas.microsoft.com/office/powerpoint/2019/9/main/command">
                  <pc:docMk/>
                  <pc:sldMk cId="3743710381" sldId="311"/>
                  <pc2:cmMk id="{F9BEE19F-E3A6-450E-86F1-0D48BAB12BC3}"/>
                  <pc2:cmRplyMk id="{5D802EC4-58D4-4419-B806-FC623AE6D944}"/>
                </pc2:cmRplyMkLst>
              </pc226:cmRplyChg>
            </pc226:cmChg>
          </p:ext>
        </pc:extLst>
      </pc:sldChg>
      <pc:sldChg chg="addSp delSp modSp mod modCm">
        <pc:chgData name="Shivanjali S" userId="b1a1d8db-e1c3-4223-ac2e-c18ed90a4048" providerId="ADAL" clId="{DC70DA68-17E5-42FB-ADBC-0B63E12A65E8}" dt="2023-12-21T10:40:43.362" v="146"/>
        <pc:sldMkLst>
          <pc:docMk/>
          <pc:sldMk cId="193118900" sldId="312"/>
        </pc:sldMkLst>
        <pc:spChg chg="mod">
          <ac:chgData name="Shivanjali S" userId="b1a1d8db-e1c3-4223-ac2e-c18ed90a4048" providerId="ADAL" clId="{DC70DA68-17E5-42FB-ADBC-0B63E12A65E8}" dt="2023-12-21T10:40:29.798" v="116"/>
          <ac:spMkLst>
            <pc:docMk/>
            <pc:sldMk cId="193118900" sldId="312"/>
            <ac:spMk id="4" creationId="{C216B9F6-3163-4B62-A78A-309B18908A6E}"/>
          </ac:spMkLst>
        </pc:spChg>
        <pc:spChg chg="add mod">
          <ac:chgData name="Shivanjali S" userId="b1a1d8db-e1c3-4223-ac2e-c18ed90a4048" providerId="ADAL" clId="{DC70DA68-17E5-42FB-ADBC-0B63E12A65E8}" dt="2023-12-21T10:40:40.740" v="143"/>
          <ac:spMkLst>
            <pc:docMk/>
            <pc:sldMk cId="193118900" sldId="312"/>
            <ac:spMk id="5" creationId="{0BCB1F84-9994-C1D5-98F6-FF8531C7751E}"/>
          </ac:spMkLst>
        </pc:spChg>
        <pc:spChg chg="del">
          <ac:chgData name="Shivanjali S" userId="b1a1d8db-e1c3-4223-ac2e-c18ed90a4048" providerId="ADAL" clId="{DC70DA68-17E5-42FB-ADBC-0B63E12A65E8}" dt="2023-12-21T10:40:32.219" v="117" actId="478"/>
          <ac:spMkLst>
            <pc:docMk/>
            <pc:sldMk cId="193118900" sldId="312"/>
            <ac:spMk id="6" creationId="{5317C4B6-05A8-4CFA-851F-79B3479B7A99}"/>
          </ac:spMkLst>
        </pc:spChg>
        <pc:cxnChg chg="add del mod replST">
          <ac:chgData name="Shivanjali S" userId="b1a1d8db-e1c3-4223-ac2e-c18ed90a4048" providerId="ADAL" clId="{DC70DA68-17E5-42FB-ADBC-0B63E12A65E8}" dt="2023-12-21T10:40:40.740" v="145"/>
          <ac:cxnSpMkLst>
            <pc:docMk/>
            <pc:sldMk cId="193118900" sldId="312"/>
            <ac:cxnSpMk id="2" creationId="{866389CE-9AA7-2CC0-0DDB-7EBD37E15CD0}"/>
          </ac:cxnSpMkLst>
        </pc:cxnChg>
        <pc:extLst>
          <p:ext xmlns:p="http://schemas.openxmlformats.org/presentationml/2006/main" uri="{D6D511B9-2390-475A-947B-AFAB55BFBCF1}">
            <pc226:cmChg xmlns:pc226="http://schemas.microsoft.com/office/powerpoint/2022/06/main/command" chg="">
              <pc226:chgData name="Shivanjali S" userId="b1a1d8db-e1c3-4223-ac2e-c18ed90a4048" providerId="ADAL" clId="{DC70DA68-17E5-42FB-ADBC-0B63E12A65E8}" dt="2023-12-21T10:40:43.362" v="146"/>
              <pc2:cmMkLst xmlns:pc2="http://schemas.microsoft.com/office/powerpoint/2019/9/main/command">
                <pc:docMk/>
                <pc:sldMk cId="193118900" sldId="312"/>
                <pc2:cmMk id="{3E199BB4-1A17-42B9-B224-7C8667C9B451}"/>
              </pc2:cmMkLst>
              <pc226:cmRplyChg chg="add">
                <pc226:chgData name="Shivanjali S" userId="b1a1d8db-e1c3-4223-ac2e-c18ed90a4048" providerId="ADAL" clId="{DC70DA68-17E5-42FB-ADBC-0B63E12A65E8}" dt="2023-12-21T10:40:43.362" v="146"/>
                <pc2:cmRplyMkLst xmlns:pc2="http://schemas.microsoft.com/office/powerpoint/2019/9/main/command">
                  <pc:docMk/>
                  <pc:sldMk cId="193118900" sldId="312"/>
                  <pc2:cmMk id="{3E199BB4-1A17-42B9-B224-7C8667C9B451}"/>
                  <pc2:cmRplyMk id="{7C4B92F8-51EA-4E18-857D-E5C5CB3A3DA6}"/>
                </pc2:cmRplyMkLst>
              </pc226:cmRplyChg>
            </pc226:cmChg>
          </p:ext>
        </pc:extLst>
      </pc:sldChg>
      <pc:sldChg chg="modSp mod modCm">
        <pc:chgData name="Shivanjali S" userId="b1a1d8db-e1c3-4223-ac2e-c18ed90a4048" providerId="ADAL" clId="{DC70DA68-17E5-42FB-ADBC-0B63E12A65E8}" dt="2023-12-22T13:13:59.702" v="564"/>
        <pc:sldMkLst>
          <pc:docMk/>
          <pc:sldMk cId="2972352510" sldId="315"/>
        </pc:sldMkLst>
        <pc:spChg chg="mod">
          <ac:chgData name="Shivanjali S" userId="b1a1d8db-e1c3-4223-ac2e-c18ed90a4048" providerId="ADAL" clId="{DC70DA68-17E5-42FB-ADBC-0B63E12A65E8}" dt="2023-12-22T13:12:24.565" v="563" actId="20577"/>
          <ac:spMkLst>
            <pc:docMk/>
            <pc:sldMk cId="2972352510" sldId="315"/>
            <ac:spMk id="3" creationId="{ED2134AD-0200-0500-730F-DE5FE058EC0D}"/>
          </ac:spMkLst>
        </pc:sp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DC70DA68-17E5-42FB-ADBC-0B63E12A65E8}" dt="2023-12-20T09:44:08.870" v="8"/>
              <pc2:cmMkLst xmlns:pc2="http://schemas.microsoft.com/office/powerpoint/2019/9/main/command">
                <pc:docMk/>
                <pc:sldMk cId="2972352510" sldId="315"/>
                <pc2:cmMk id="{9711117C-BD24-41A8-9DFE-AB2827DE397C}"/>
              </pc2:cmMkLst>
            </pc226:cmChg>
            <pc226:cmChg xmlns:pc226="http://schemas.microsoft.com/office/powerpoint/2022/06/main/command" chg="">
              <pc226:chgData name="Shivanjali S" userId="b1a1d8db-e1c3-4223-ac2e-c18ed90a4048" providerId="ADAL" clId="{DC70DA68-17E5-42FB-ADBC-0B63E12A65E8}" dt="2023-12-22T13:13:59.702" v="564"/>
              <pc2:cmMkLst xmlns:pc2="http://schemas.microsoft.com/office/powerpoint/2019/9/main/command">
                <pc:docMk/>
                <pc:sldMk cId="2972352510" sldId="315"/>
                <pc2:cmMk id="{45D310E6-584D-4282-AEBB-BD22F289F42C}"/>
              </pc2:cmMkLst>
              <pc226:cmRplyChg chg="add">
                <pc226:chgData name="Shivanjali S" userId="b1a1d8db-e1c3-4223-ac2e-c18ed90a4048" providerId="ADAL" clId="{DC70DA68-17E5-42FB-ADBC-0B63E12A65E8}" dt="2023-12-22T13:13:59.702" v="564"/>
                <pc2:cmRplyMkLst xmlns:pc2="http://schemas.microsoft.com/office/powerpoint/2019/9/main/command">
                  <pc:docMk/>
                  <pc:sldMk cId="2972352510" sldId="315"/>
                  <pc2:cmMk id="{45D310E6-584D-4282-AEBB-BD22F289F42C}"/>
                  <pc2:cmRplyMk id="{BECE3787-DFB1-4F95-B8F9-544BC9262F7B}"/>
                </pc2:cmRplyMkLst>
              </pc226:cmRplyChg>
            </pc226:cmChg>
          </p:ext>
        </pc:extLst>
      </pc:sldChg>
      <pc:sldChg chg="modCm">
        <pc:chgData name="Shivanjali S" userId="b1a1d8db-e1c3-4223-ac2e-c18ed90a4048" providerId="ADAL" clId="{DC70DA68-17E5-42FB-ADBC-0B63E12A65E8}" dt="2023-12-22T13:15:37.986" v="565"/>
        <pc:sldMkLst>
          <pc:docMk/>
          <pc:sldMk cId="1297378179" sldId="316"/>
        </pc:sldMkLst>
        <pc:extLst>
          <p:ext xmlns:p="http://schemas.openxmlformats.org/presentationml/2006/main" uri="{D6D511B9-2390-475A-947B-AFAB55BFBCF1}">
            <pc226:cmChg xmlns:pc226="http://schemas.microsoft.com/office/powerpoint/2022/06/main/command" chg="">
              <pc226:chgData name="Shivanjali S" userId="b1a1d8db-e1c3-4223-ac2e-c18ed90a4048" providerId="ADAL" clId="{DC70DA68-17E5-42FB-ADBC-0B63E12A65E8}" dt="2023-12-22T13:15:37.986" v="565"/>
              <pc2:cmMkLst xmlns:pc2="http://schemas.microsoft.com/office/powerpoint/2019/9/main/command">
                <pc:docMk/>
                <pc:sldMk cId="1297378179" sldId="316"/>
                <pc2:cmMk id="{A648FA94-369D-4357-9269-BE4EC62DE75D}"/>
              </pc2:cmMkLst>
              <pc226:cmRplyChg chg="add">
                <pc226:chgData name="Shivanjali S" userId="b1a1d8db-e1c3-4223-ac2e-c18ed90a4048" providerId="ADAL" clId="{DC70DA68-17E5-42FB-ADBC-0B63E12A65E8}" dt="2023-12-22T13:15:37.986" v="565"/>
                <pc2:cmRplyMkLst xmlns:pc2="http://schemas.microsoft.com/office/powerpoint/2019/9/main/command">
                  <pc:docMk/>
                  <pc:sldMk cId="1297378179" sldId="316"/>
                  <pc2:cmMk id="{A648FA94-369D-4357-9269-BE4EC62DE75D}"/>
                  <pc2:cmRplyMk id="{ECCFD249-CD0C-473C-89D6-219A5506AC2C}"/>
                </pc2:cmRplyMkLst>
              </pc226:cmRplyChg>
            </pc226:cmChg>
          </p:ext>
        </pc:extLst>
      </pc:sldChg>
      <pc:sldChg chg="modSp mod modCm">
        <pc:chgData name="Shivanjali S" userId="b1a1d8db-e1c3-4223-ac2e-c18ed90a4048" providerId="ADAL" clId="{DC70DA68-17E5-42FB-ADBC-0B63E12A65E8}" dt="2023-12-22T13:19:21.833" v="586"/>
        <pc:sldMkLst>
          <pc:docMk/>
          <pc:sldMk cId="4002920926" sldId="318"/>
        </pc:sldMkLst>
        <pc:spChg chg="mod">
          <ac:chgData name="Shivanjali S" userId="b1a1d8db-e1c3-4223-ac2e-c18ed90a4048" providerId="ADAL" clId="{DC70DA68-17E5-42FB-ADBC-0B63E12A65E8}" dt="2023-12-22T13:19:01.880" v="585"/>
          <ac:spMkLst>
            <pc:docMk/>
            <pc:sldMk cId="4002920926" sldId="318"/>
            <ac:spMk id="6" creationId="{9C2EC689-1F28-5305-F47A-67F449AD9696}"/>
          </ac:spMkLst>
        </pc:spChg>
        <pc:extLst>
          <p:ext xmlns:p="http://schemas.openxmlformats.org/presentationml/2006/main" uri="{D6D511B9-2390-475A-947B-AFAB55BFBCF1}">
            <pc226:cmChg xmlns:pc226="http://schemas.microsoft.com/office/powerpoint/2022/06/main/command" chg="">
              <pc226:chgData name="Shivanjali S" userId="b1a1d8db-e1c3-4223-ac2e-c18ed90a4048" providerId="ADAL" clId="{DC70DA68-17E5-42FB-ADBC-0B63E12A65E8}" dt="2023-12-22T13:19:21.833" v="586"/>
              <pc2:cmMkLst xmlns:pc2="http://schemas.microsoft.com/office/powerpoint/2019/9/main/command">
                <pc:docMk/>
                <pc:sldMk cId="4002920926" sldId="318"/>
                <pc2:cmMk id="{140AF27C-EE72-4E14-93A8-D01E479207CE}"/>
              </pc2:cmMkLst>
              <pc226:cmRplyChg chg="add">
                <pc226:chgData name="Shivanjali S" userId="b1a1d8db-e1c3-4223-ac2e-c18ed90a4048" providerId="ADAL" clId="{DC70DA68-17E5-42FB-ADBC-0B63E12A65E8}" dt="2023-12-22T13:19:21.833" v="586"/>
                <pc2:cmRplyMkLst xmlns:pc2="http://schemas.microsoft.com/office/powerpoint/2019/9/main/command">
                  <pc:docMk/>
                  <pc:sldMk cId="4002920926" sldId="318"/>
                  <pc2:cmMk id="{140AF27C-EE72-4E14-93A8-D01E479207CE}"/>
                  <pc2:cmRplyMk id="{3FBA046B-95AE-410B-9293-FA11CEFED3E7}"/>
                </pc2:cmRplyMkLst>
              </pc226:cmRplyChg>
            </pc226:cmChg>
          </p:ext>
        </pc:extLst>
      </pc:sldChg>
      <pc:sldChg chg="modCm">
        <pc:chgData name="Shivanjali S" userId="b1a1d8db-e1c3-4223-ac2e-c18ed90a4048" providerId="ADAL" clId="{DC70DA68-17E5-42FB-ADBC-0B63E12A65E8}" dt="2023-12-21T10:44:42.244" v="160"/>
        <pc:sldMkLst>
          <pc:docMk/>
          <pc:sldMk cId="761977170" sldId="320"/>
        </pc:sldMkLst>
        <pc:extLst>
          <p:ext xmlns:p="http://schemas.openxmlformats.org/presentationml/2006/main" uri="{D6D511B9-2390-475A-947B-AFAB55BFBCF1}">
            <pc226:cmChg xmlns:pc226="http://schemas.microsoft.com/office/powerpoint/2022/06/main/command" chg="">
              <pc226:chgData name="Shivanjali S" userId="b1a1d8db-e1c3-4223-ac2e-c18ed90a4048" providerId="ADAL" clId="{DC70DA68-17E5-42FB-ADBC-0B63E12A65E8}" dt="2023-12-21T10:44:42.244" v="160"/>
              <pc2:cmMkLst xmlns:pc2="http://schemas.microsoft.com/office/powerpoint/2019/9/main/command">
                <pc:docMk/>
                <pc:sldMk cId="761977170" sldId="320"/>
                <pc2:cmMk id="{6E53F6B5-EB08-45BD-BFF4-12587504BC62}"/>
              </pc2:cmMkLst>
              <pc226:cmRplyChg chg="add">
                <pc226:chgData name="Shivanjali S" userId="b1a1d8db-e1c3-4223-ac2e-c18ed90a4048" providerId="ADAL" clId="{DC70DA68-17E5-42FB-ADBC-0B63E12A65E8}" dt="2023-12-21T10:44:42.244" v="160"/>
                <pc2:cmRplyMkLst xmlns:pc2="http://schemas.microsoft.com/office/powerpoint/2019/9/main/command">
                  <pc:docMk/>
                  <pc:sldMk cId="761977170" sldId="320"/>
                  <pc2:cmMk id="{6E53F6B5-EB08-45BD-BFF4-12587504BC62}"/>
                  <pc2:cmRplyMk id="{BE8FEBFE-7A1B-4D4D-ABE6-38782DC5A24F}"/>
                </pc2:cmRplyMkLst>
              </pc226:cmRplyChg>
            </pc226:cmChg>
          </p:ext>
        </pc:extLst>
      </pc:sldChg>
      <pc:sldChg chg="modSp mod modCm">
        <pc:chgData name="Shivanjali S" userId="b1a1d8db-e1c3-4223-ac2e-c18ed90a4048" providerId="ADAL" clId="{DC70DA68-17E5-42FB-ADBC-0B63E12A65E8}" dt="2023-12-21T11:05:12.749" v="376"/>
        <pc:sldMkLst>
          <pc:docMk/>
          <pc:sldMk cId="1416512061" sldId="321"/>
        </pc:sldMkLst>
        <pc:spChg chg="mod">
          <ac:chgData name="Shivanjali S" userId="b1a1d8db-e1c3-4223-ac2e-c18ed90a4048" providerId="ADAL" clId="{DC70DA68-17E5-42FB-ADBC-0B63E12A65E8}" dt="2023-12-21T11:04:53.627" v="374" actId="1076"/>
          <ac:spMkLst>
            <pc:docMk/>
            <pc:sldMk cId="1416512061" sldId="321"/>
            <ac:spMk id="2" creationId="{BB785E1E-D8A0-DCE9-3C68-F313E8D0956E}"/>
          </ac:spMkLst>
        </pc:spChg>
        <pc:spChg chg="mod">
          <ac:chgData name="Shivanjali S" userId="b1a1d8db-e1c3-4223-ac2e-c18ed90a4048" providerId="ADAL" clId="{DC70DA68-17E5-42FB-ADBC-0B63E12A65E8}" dt="2023-12-21T11:05:02.520" v="375" actId="1076"/>
          <ac:spMkLst>
            <pc:docMk/>
            <pc:sldMk cId="1416512061" sldId="321"/>
            <ac:spMk id="7" creationId="{D0EC5B99-1F70-F6C3-B68E-A4401CCCF8D8}"/>
          </ac:spMkLst>
        </pc:spChg>
        <pc:spChg chg="mod">
          <ac:chgData name="Shivanjali S" userId="b1a1d8db-e1c3-4223-ac2e-c18ed90a4048" providerId="ADAL" clId="{DC70DA68-17E5-42FB-ADBC-0B63E12A65E8}" dt="2023-12-21T11:05:02.520" v="375" actId="1076"/>
          <ac:spMkLst>
            <pc:docMk/>
            <pc:sldMk cId="1416512061" sldId="321"/>
            <ac:spMk id="8" creationId="{6DE343FF-8709-1E60-A2DC-1B9E4EBCD2A5}"/>
          </ac:spMkLst>
        </pc:spChg>
        <pc:extLst>
          <p:ext xmlns:p="http://schemas.openxmlformats.org/presentationml/2006/main" uri="{D6D511B9-2390-475A-947B-AFAB55BFBCF1}">
            <pc226:cmChg xmlns:pc226="http://schemas.microsoft.com/office/powerpoint/2022/06/main/command" chg="">
              <pc226:chgData name="Shivanjali S" userId="b1a1d8db-e1c3-4223-ac2e-c18ed90a4048" providerId="ADAL" clId="{DC70DA68-17E5-42FB-ADBC-0B63E12A65E8}" dt="2023-12-21T11:05:12.749" v="376"/>
              <pc2:cmMkLst xmlns:pc2="http://schemas.microsoft.com/office/powerpoint/2019/9/main/command">
                <pc:docMk/>
                <pc:sldMk cId="1416512061" sldId="321"/>
                <pc2:cmMk id="{5EF0B50C-5625-4E93-B19A-D0B735107559}"/>
              </pc2:cmMkLst>
              <pc226:cmRplyChg chg="add">
                <pc226:chgData name="Shivanjali S" userId="b1a1d8db-e1c3-4223-ac2e-c18ed90a4048" providerId="ADAL" clId="{DC70DA68-17E5-42FB-ADBC-0B63E12A65E8}" dt="2023-12-21T11:05:12.749" v="376"/>
                <pc2:cmRplyMkLst xmlns:pc2="http://schemas.microsoft.com/office/powerpoint/2019/9/main/command">
                  <pc:docMk/>
                  <pc:sldMk cId="1416512061" sldId="321"/>
                  <pc2:cmMk id="{5EF0B50C-5625-4E93-B19A-D0B735107559}"/>
                  <pc2:cmRplyMk id="{DBBD6717-E828-4BA0-98F2-2B9CFC4E141F}"/>
                </pc2:cmRplyMkLst>
              </pc226:cmRplyChg>
            </pc226:cmChg>
            <pc226:cmChg xmlns:pc226="http://schemas.microsoft.com/office/powerpoint/2022/06/main/command" chg="mod">
              <pc226:chgData name="Shivanjali S" userId="b1a1d8db-e1c3-4223-ac2e-c18ed90a4048" providerId="ADAL" clId="{DC70DA68-17E5-42FB-ADBC-0B63E12A65E8}" dt="2023-12-21T11:03:54.486" v="364"/>
              <pc2:cmMkLst xmlns:pc2="http://schemas.microsoft.com/office/powerpoint/2019/9/main/command">
                <pc:docMk/>
                <pc:sldMk cId="1416512061" sldId="321"/>
                <pc2:cmMk id="{24B37D8A-6005-47B5-A6F7-E06D4C51B6A1}"/>
              </pc2:cmMkLst>
              <pc226:cmRplyChg chg="add">
                <pc226:chgData name="Shivanjali S" userId="b1a1d8db-e1c3-4223-ac2e-c18ed90a4048" providerId="ADAL" clId="{DC70DA68-17E5-42FB-ADBC-0B63E12A65E8}" dt="2023-12-21T11:03:54.486" v="364"/>
                <pc2:cmRplyMkLst xmlns:pc2="http://schemas.microsoft.com/office/powerpoint/2019/9/main/command">
                  <pc:docMk/>
                  <pc:sldMk cId="1416512061" sldId="321"/>
                  <pc2:cmMk id="{24B37D8A-6005-47B5-A6F7-E06D4C51B6A1}"/>
                  <pc2:cmRplyMk id="{7DC62428-182E-4E78-BD2B-36426BD73876}"/>
                </pc2:cmRplyMkLst>
              </pc226:cmRplyChg>
            </pc226:cmChg>
          </p:ext>
        </pc:extLst>
      </pc:sldChg>
      <pc:sldChg chg="modSp mod modCm">
        <pc:chgData name="Shivanjali S" userId="b1a1d8db-e1c3-4223-ac2e-c18ed90a4048" providerId="ADAL" clId="{DC70DA68-17E5-42FB-ADBC-0B63E12A65E8}" dt="2023-12-28T07:10:03.637" v="712" actId="20577"/>
        <pc:sldMkLst>
          <pc:docMk/>
          <pc:sldMk cId="936740712" sldId="324"/>
        </pc:sldMkLst>
        <pc:spChg chg="mod">
          <ac:chgData name="Shivanjali S" userId="b1a1d8db-e1c3-4223-ac2e-c18ed90a4048" providerId="ADAL" clId="{DC70DA68-17E5-42FB-ADBC-0B63E12A65E8}" dt="2023-12-28T07:10:03.637" v="712" actId="20577"/>
          <ac:spMkLst>
            <pc:docMk/>
            <pc:sldMk cId="936740712" sldId="324"/>
            <ac:spMk id="2" creationId="{C56DC28F-510D-1682-FC48-168C4B0E8382}"/>
          </ac:spMkLst>
        </pc:spChg>
        <pc:spChg chg="mod">
          <ac:chgData name="Shivanjali S" userId="b1a1d8db-e1c3-4223-ac2e-c18ed90a4048" providerId="ADAL" clId="{DC70DA68-17E5-42FB-ADBC-0B63E12A65E8}" dt="2023-12-21T10:42:09.019" v="158" actId="20577"/>
          <ac:spMkLst>
            <pc:docMk/>
            <pc:sldMk cId="936740712" sldId="324"/>
            <ac:spMk id="3" creationId="{582F6326-05EF-6406-635C-06C9CEE402AB}"/>
          </ac:spMkLst>
        </pc:spChg>
        <pc:extLst>
          <p:ext xmlns:p="http://schemas.openxmlformats.org/presentationml/2006/main" uri="{D6D511B9-2390-475A-947B-AFAB55BFBCF1}">
            <pc226:cmChg xmlns:pc226="http://schemas.microsoft.com/office/powerpoint/2022/06/main/command" chg="">
              <pc226:chgData name="Shivanjali S" userId="b1a1d8db-e1c3-4223-ac2e-c18ed90a4048" providerId="ADAL" clId="{DC70DA68-17E5-42FB-ADBC-0B63E12A65E8}" dt="2023-12-21T10:42:12.711" v="159"/>
              <pc2:cmMkLst xmlns:pc2="http://schemas.microsoft.com/office/powerpoint/2019/9/main/command">
                <pc:docMk/>
                <pc:sldMk cId="936740712" sldId="324"/>
                <pc2:cmMk id="{55F7DD1D-DF60-4820-ACB9-B75FAF7F7B65}"/>
              </pc2:cmMkLst>
              <pc226:cmRplyChg chg="add">
                <pc226:chgData name="Shivanjali S" userId="b1a1d8db-e1c3-4223-ac2e-c18ed90a4048" providerId="ADAL" clId="{DC70DA68-17E5-42FB-ADBC-0B63E12A65E8}" dt="2023-12-21T10:42:12.711" v="159"/>
                <pc2:cmRplyMkLst xmlns:pc2="http://schemas.microsoft.com/office/powerpoint/2019/9/main/command">
                  <pc:docMk/>
                  <pc:sldMk cId="936740712" sldId="324"/>
                  <pc2:cmMk id="{55F7DD1D-DF60-4820-ACB9-B75FAF7F7B65}"/>
                  <pc2:cmRplyMk id="{58414617-C79C-45EB-95CA-FDA8C94D2488}"/>
                </pc2:cmRplyMkLst>
              </pc226:cmRplyChg>
            </pc226:cmChg>
          </p:ext>
        </pc:extLst>
      </pc:sldChg>
      <pc:sldChg chg="addSp delSp modSp mod modCm">
        <pc:chgData name="Shivanjali S" userId="b1a1d8db-e1c3-4223-ac2e-c18ed90a4048" providerId="ADAL" clId="{DC70DA68-17E5-42FB-ADBC-0B63E12A65E8}" dt="2023-12-22T13:26:03.008" v="636"/>
        <pc:sldMkLst>
          <pc:docMk/>
          <pc:sldMk cId="1467005401" sldId="325"/>
        </pc:sldMkLst>
        <pc:spChg chg="mod">
          <ac:chgData name="Shivanjali S" userId="b1a1d8db-e1c3-4223-ac2e-c18ed90a4048" providerId="ADAL" clId="{DC70DA68-17E5-42FB-ADBC-0B63E12A65E8}" dt="2023-12-22T13:22:26.300" v="616" actId="20577"/>
          <ac:spMkLst>
            <pc:docMk/>
            <pc:sldMk cId="1467005401" sldId="325"/>
            <ac:spMk id="3" creationId="{4E642183-AB83-C23A-0A15-DF40ABE565B1}"/>
          </ac:spMkLst>
        </pc:spChg>
        <pc:spChg chg="add del">
          <ac:chgData name="Shivanjali S" userId="b1a1d8db-e1c3-4223-ac2e-c18ed90a4048" providerId="ADAL" clId="{DC70DA68-17E5-42FB-ADBC-0B63E12A65E8}" dt="2023-12-22T13:24:36.693" v="623" actId="478"/>
          <ac:spMkLst>
            <pc:docMk/>
            <pc:sldMk cId="1467005401" sldId="325"/>
            <ac:spMk id="10" creationId="{C6DECED7-75B3-80BE-2A95-43AE9017B1A7}"/>
          </ac:spMkLst>
        </pc:spChg>
        <pc:spChg chg="add mod">
          <ac:chgData name="Shivanjali S" userId="b1a1d8db-e1c3-4223-ac2e-c18ed90a4048" providerId="ADAL" clId="{DC70DA68-17E5-42FB-ADBC-0B63E12A65E8}" dt="2023-12-22T13:25:43.031" v="633" actId="207"/>
          <ac:spMkLst>
            <pc:docMk/>
            <pc:sldMk cId="1467005401" sldId="325"/>
            <ac:spMk id="11" creationId="{982C9E03-B54B-3187-5A4A-46A75D2F98CE}"/>
          </ac:spMkLst>
        </pc:spChg>
        <pc:spChg chg="add mod">
          <ac:chgData name="Shivanjali S" userId="b1a1d8db-e1c3-4223-ac2e-c18ed90a4048" providerId="ADAL" clId="{DC70DA68-17E5-42FB-ADBC-0B63E12A65E8}" dt="2023-12-22T13:25:54.704" v="635" actId="1076"/>
          <ac:spMkLst>
            <pc:docMk/>
            <pc:sldMk cId="1467005401" sldId="325"/>
            <ac:spMk id="12" creationId="{75EF645B-2B3E-BD0E-6B48-6006C4AA1440}"/>
          </ac:spMkLst>
        </pc:spChg>
        <pc:cxnChg chg="add del mod">
          <ac:chgData name="Shivanjali S" userId="b1a1d8db-e1c3-4223-ac2e-c18ed90a4048" providerId="ADAL" clId="{DC70DA68-17E5-42FB-ADBC-0B63E12A65E8}" dt="2023-12-22T13:24:38.315" v="624" actId="478"/>
          <ac:cxnSpMkLst>
            <pc:docMk/>
            <pc:sldMk cId="1467005401" sldId="325"/>
            <ac:cxnSpMk id="5" creationId="{53F4B977-BF6B-97F7-87F7-B1A5D31877C5}"/>
          </ac:cxnSpMkLst>
        </pc:cxn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DC70DA68-17E5-42FB-ADBC-0B63E12A65E8}" dt="2023-12-22T13:22:35.903" v="617"/>
              <pc2:cmMkLst xmlns:pc2="http://schemas.microsoft.com/office/powerpoint/2019/9/main/command">
                <pc:docMk/>
                <pc:sldMk cId="1467005401" sldId="325"/>
                <pc2:cmMk id="{F684DEB4-B4B7-4563-9223-BBD13F9CE868}"/>
              </pc2:cmMkLst>
              <pc226:cmRplyChg chg="add">
                <pc226:chgData name="Shivanjali S" userId="b1a1d8db-e1c3-4223-ac2e-c18ed90a4048" providerId="ADAL" clId="{DC70DA68-17E5-42FB-ADBC-0B63E12A65E8}" dt="2023-12-22T13:22:35.903" v="617"/>
                <pc2:cmRplyMkLst xmlns:pc2="http://schemas.microsoft.com/office/powerpoint/2019/9/main/command">
                  <pc:docMk/>
                  <pc:sldMk cId="1467005401" sldId="325"/>
                  <pc2:cmMk id="{F684DEB4-B4B7-4563-9223-BBD13F9CE868}"/>
                  <pc2:cmRplyMk id="{361550CC-4D12-4398-B07B-81B6F382F5F6}"/>
                </pc2:cmRplyMkLst>
              </pc226:cmRplyChg>
            </pc226:cmChg>
            <pc226:cmChg xmlns:pc226="http://schemas.microsoft.com/office/powerpoint/2022/06/main/command" chg="">
              <pc226:chgData name="Shivanjali S" userId="b1a1d8db-e1c3-4223-ac2e-c18ed90a4048" providerId="ADAL" clId="{DC70DA68-17E5-42FB-ADBC-0B63E12A65E8}" dt="2023-12-22T13:26:03.008" v="636"/>
              <pc2:cmMkLst xmlns:pc2="http://schemas.microsoft.com/office/powerpoint/2019/9/main/command">
                <pc:docMk/>
                <pc:sldMk cId="1467005401" sldId="325"/>
                <pc2:cmMk id="{EA95D6C1-7832-49B6-BB42-56FF29F31247}"/>
              </pc2:cmMkLst>
              <pc226:cmRplyChg chg="add">
                <pc226:chgData name="Shivanjali S" userId="b1a1d8db-e1c3-4223-ac2e-c18ed90a4048" providerId="ADAL" clId="{DC70DA68-17E5-42FB-ADBC-0B63E12A65E8}" dt="2023-12-22T13:26:03.008" v="636"/>
                <pc2:cmRplyMkLst xmlns:pc2="http://schemas.microsoft.com/office/powerpoint/2019/9/main/command">
                  <pc:docMk/>
                  <pc:sldMk cId="1467005401" sldId="325"/>
                  <pc2:cmMk id="{EA95D6C1-7832-49B6-BB42-56FF29F31247}"/>
                  <pc2:cmRplyMk id="{FA0EA8E6-CCE6-4990-AD71-D4F482E5F060}"/>
                </pc2:cmRplyMkLst>
              </pc226:cmRplyChg>
            </pc226:cmChg>
          </p:ext>
        </pc:extLst>
      </pc:sldChg>
      <pc:sldChg chg="modSp mod modCm">
        <pc:chgData name="Shivanjali S" userId="b1a1d8db-e1c3-4223-ac2e-c18ed90a4048" providerId="ADAL" clId="{DC70DA68-17E5-42FB-ADBC-0B63E12A65E8}" dt="2023-12-22T13:02:52.408" v="532"/>
        <pc:sldMkLst>
          <pc:docMk/>
          <pc:sldMk cId="3082878696" sldId="330"/>
        </pc:sldMkLst>
        <pc:spChg chg="mod">
          <ac:chgData name="Shivanjali S" userId="b1a1d8db-e1c3-4223-ac2e-c18ed90a4048" providerId="ADAL" clId="{DC70DA68-17E5-42FB-ADBC-0B63E12A65E8}" dt="2023-12-22T13:02:30.299" v="525" actId="948"/>
          <ac:spMkLst>
            <pc:docMk/>
            <pc:sldMk cId="3082878696" sldId="330"/>
            <ac:spMk id="5" creationId="{E6B0FF46-750A-6F00-0188-E59F67D3CAED}"/>
          </ac:spMkLst>
        </pc:spChg>
        <pc:spChg chg="mod">
          <ac:chgData name="Shivanjali S" userId="b1a1d8db-e1c3-4223-ac2e-c18ed90a4048" providerId="ADAL" clId="{DC70DA68-17E5-42FB-ADBC-0B63E12A65E8}" dt="2023-12-22T13:02:43.181" v="531" actId="20577"/>
          <ac:spMkLst>
            <pc:docMk/>
            <pc:sldMk cId="3082878696" sldId="330"/>
            <ac:spMk id="6" creationId="{BE9D51BB-01C3-9087-D92E-21586B9258C3}"/>
          </ac:spMkLst>
        </pc:sp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DC70DA68-17E5-42FB-ADBC-0B63E12A65E8}" dt="2023-12-22T13:02:52.408" v="532"/>
              <pc2:cmMkLst xmlns:pc2="http://schemas.microsoft.com/office/powerpoint/2019/9/main/command">
                <pc:docMk/>
                <pc:sldMk cId="3082878696" sldId="330"/>
                <pc2:cmMk id="{2BB18996-E070-4022-B311-F429A6FA6D3E}"/>
              </pc2:cmMkLst>
              <pc226:cmRplyChg chg="add">
                <pc226:chgData name="Shivanjali S" userId="b1a1d8db-e1c3-4223-ac2e-c18ed90a4048" providerId="ADAL" clId="{DC70DA68-17E5-42FB-ADBC-0B63E12A65E8}" dt="2023-12-22T13:02:52.408" v="532"/>
                <pc2:cmRplyMkLst xmlns:pc2="http://schemas.microsoft.com/office/powerpoint/2019/9/main/command">
                  <pc:docMk/>
                  <pc:sldMk cId="3082878696" sldId="330"/>
                  <pc2:cmMk id="{2BB18996-E070-4022-B311-F429A6FA6D3E}"/>
                  <pc2:cmRplyMk id="{0A451DA5-8DE7-409A-B83D-C3B648CDCCA1}"/>
                </pc2:cmRplyMkLst>
              </pc226:cmRplyChg>
            </pc226:cmChg>
          </p:ext>
        </pc:extLst>
      </pc:sldChg>
      <pc:sldChg chg="modSp mod">
        <pc:chgData name="Shivanjali S" userId="b1a1d8db-e1c3-4223-ac2e-c18ed90a4048" providerId="ADAL" clId="{DC70DA68-17E5-42FB-ADBC-0B63E12A65E8}" dt="2024-01-05T08:07:11.785" v="720" actId="20577"/>
        <pc:sldMkLst>
          <pc:docMk/>
          <pc:sldMk cId="2836856355" sldId="331"/>
        </pc:sldMkLst>
        <pc:spChg chg="mod">
          <ac:chgData name="Shivanjali S" userId="b1a1d8db-e1c3-4223-ac2e-c18ed90a4048" providerId="ADAL" clId="{DC70DA68-17E5-42FB-ADBC-0B63E12A65E8}" dt="2024-01-05T08:07:11.785" v="720" actId="20577"/>
          <ac:spMkLst>
            <pc:docMk/>
            <pc:sldMk cId="2836856355" sldId="331"/>
            <ac:spMk id="10" creationId="{F21A56DD-7D74-F55F-A5BB-2C7EECF7EB36}"/>
          </ac:spMkLst>
        </pc:spChg>
      </pc:sldChg>
      <pc:sldChg chg="modSp mod modCm">
        <pc:chgData name="Shivanjali S" userId="b1a1d8db-e1c3-4223-ac2e-c18ed90a4048" providerId="ADAL" clId="{DC70DA68-17E5-42FB-ADBC-0B63E12A65E8}" dt="2023-12-28T07:09:12.705" v="708" actId="14100"/>
        <pc:sldMkLst>
          <pc:docMk/>
          <pc:sldMk cId="384906340" sldId="332"/>
        </pc:sldMkLst>
        <pc:spChg chg="mod">
          <ac:chgData name="Shivanjali S" userId="b1a1d8db-e1c3-4223-ac2e-c18ed90a4048" providerId="ADAL" clId="{DC70DA68-17E5-42FB-ADBC-0B63E12A65E8}" dt="2023-12-28T07:09:12.705" v="708" actId="14100"/>
          <ac:spMkLst>
            <pc:docMk/>
            <pc:sldMk cId="384906340" sldId="332"/>
            <ac:spMk id="5" creationId="{E6B0FF46-750A-6F00-0188-E59F67D3CAED}"/>
          </ac:spMkLst>
        </pc:spChg>
        <pc:spChg chg="mod">
          <ac:chgData name="Shivanjali S" userId="b1a1d8db-e1c3-4223-ac2e-c18ed90a4048" providerId="ADAL" clId="{DC70DA68-17E5-42FB-ADBC-0B63E12A65E8}" dt="2023-12-22T13:15:59.009" v="583" actId="20577"/>
          <ac:spMkLst>
            <pc:docMk/>
            <pc:sldMk cId="384906340" sldId="332"/>
            <ac:spMk id="6" creationId="{BE9D51BB-01C3-9087-D92E-21586B9258C3}"/>
          </ac:spMkLst>
        </pc:sp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DC70DA68-17E5-42FB-ADBC-0B63E12A65E8}" dt="2023-12-22T13:16:02.721" v="584"/>
              <pc2:cmMkLst xmlns:pc2="http://schemas.microsoft.com/office/powerpoint/2019/9/main/command">
                <pc:docMk/>
                <pc:sldMk cId="384906340" sldId="332"/>
                <pc2:cmMk id="{ABCD09C3-820F-4F6D-B0D2-36E560272B05}"/>
              </pc2:cmMkLst>
              <pc226:cmRplyChg chg="add">
                <pc226:chgData name="Shivanjali S" userId="b1a1d8db-e1c3-4223-ac2e-c18ed90a4048" providerId="ADAL" clId="{DC70DA68-17E5-42FB-ADBC-0B63E12A65E8}" dt="2023-12-22T13:16:02.721" v="584"/>
                <pc2:cmRplyMkLst xmlns:pc2="http://schemas.microsoft.com/office/powerpoint/2019/9/main/command">
                  <pc:docMk/>
                  <pc:sldMk cId="384906340" sldId="332"/>
                  <pc2:cmMk id="{ABCD09C3-820F-4F6D-B0D2-36E560272B05}"/>
                  <pc2:cmRplyMk id="{D0DA6F70-363C-40B0-ACA4-7CD29A65201C}"/>
                </pc2:cmRplyMkLst>
              </pc226:cmRplyChg>
            </pc226:cmChg>
          </p:ext>
        </pc:extLst>
      </pc:sldChg>
      <pc:sldChg chg="modSp mod">
        <pc:chgData name="Shivanjali S" userId="b1a1d8db-e1c3-4223-ac2e-c18ed90a4048" providerId="ADAL" clId="{DC70DA68-17E5-42FB-ADBC-0B63E12A65E8}" dt="2024-01-05T08:07:29.342" v="726" actId="20577"/>
        <pc:sldMkLst>
          <pc:docMk/>
          <pc:sldMk cId="1155181957" sldId="333"/>
        </pc:sldMkLst>
        <pc:spChg chg="mod">
          <ac:chgData name="Shivanjali S" userId="b1a1d8db-e1c3-4223-ac2e-c18ed90a4048" providerId="ADAL" clId="{DC70DA68-17E5-42FB-ADBC-0B63E12A65E8}" dt="2024-01-05T08:07:29.342" v="726" actId="20577"/>
          <ac:spMkLst>
            <pc:docMk/>
            <pc:sldMk cId="1155181957" sldId="333"/>
            <ac:spMk id="10" creationId="{F21A56DD-7D74-F55F-A5BB-2C7EECF7EB36}"/>
          </ac:spMkLst>
        </pc:spChg>
      </pc:sldChg>
      <pc:sldChg chg="modSp mod modCm">
        <pc:chgData name="Shivanjali S" userId="b1a1d8db-e1c3-4223-ac2e-c18ed90a4048" providerId="ADAL" clId="{DC70DA68-17E5-42FB-ADBC-0B63E12A65E8}" dt="2023-12-22T13:21:03.229" v="608"/>
        <pc:sldMkLst>
          <pc:docMk/>
          <pc:sldMk cId="179814004" sldId="334"/>
        </pc:sldMkLst>
        <pc:spChg chg="mod">
          <ac:chgData name="Shivanjali S" userId="b1a1d8db-e1c3-4223-ac2e-c18ed90a4048" providerId="ADAL" clId="{DC70DA68-17E5-42FB-ADBC-0B63E12A65E8}" dt="2023-12-22T13:19:31.518" v="598" actId="20577"/>
          <ac:spMkLst>
            <pc:docMk/>
            <pc:sldMk cId="179814004" sldId="334"/>
            <ac:spMk id="5" creationId="{E6B0FF46-750A-6F00-0188-E59F67D3CAED}"/>
          </ac:spMkLst>
        </pc:spChg>
        <pc:spChg chg="mod">
          <ac:chgData name="Shivanjali S" userId="b1a1d8db-e1c3-4223-ac2e-c18ed90a4048" providerId="ADAL" clId="{DC70DA68-17E5-42FB-ADBC-0B63E12A65E8}" dt="2023-12-22T13:20:55.155" v="606"/>
          <ac:spMkLst>
            <pc:docMk/>
            <pc:sldMk cId="179814004" sldId="334"/>
            <ac:spMk id="6" creationId="{BE9D51BB-01C3-9087-D92E-21586B9258C3}"/>
          </ac:spMkLst>
        </pc:sp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DC70DA68-17E5-42FB-ADBC-0B63E12A65E8}" dt="2023-12-22T13:21:03.229" v="608"/>
              <pc2:cmMkLst xmlns:pc2="http://schemas.microsoft.com/office/powerpoint/2019/9/main/command">
                <pc:docMk/>
                <pc:sldMk cId="179814004" sldId="334"/>
                <pc2:cmMk id="{ACD91A01-08E5-4F07-8C86-5F2B4A122DA1}"/>
              </pc2:cmMkLst>
              <pc226:cmRplyChg chg="add">
                <pc226:chgData name="Shivanjali S" userId="b1a1d8db-e1c3-4223-ac2e-c18ed90a4048" providerId="ADAL" clId="{DC70DA68-17E5-42FB-ADBC-0B63E12A65E8}" dt="2023-12-22T13:21:03.229" v="608"/>
                <pc2:cmRplyMkLst xmlns:pc2="http://schemas.microsoft.com/office/powerpoint/2019/9/main/command">
                  <pc:docMk/>
                  <pc:sldMk cId="179814004" sldId="334"/>
                  <pc2:cmMk id="{ACD91A01-08E5-4F07-8C86-5F2B4A122DA1}"/>
                  <pc2:cmRplyMk id="{CAE31739-C557-48FB-A4A3-08B183CB22BC}"/>
                </pc2:cmRplyMkLst>
              </pc226:cmRplyChg>
            </pc226:cmChg>
            <pc226:cmChg xmlns:pc226="http://schemas.microsoft.com/office/powerpoint/2022/06/main/command" chg="mod">
              <pc226:chgData name="Shivanjali S" userId="b1a1d8db-e1c3-4223-ac2e-c18ed90a4048" providerId="ADAL" clId="{DC70DA68-17E5-42FB-ADBC-0B63E12A65E8}" dt="2023-12-22T13:21:00.564" v="607"/>
              <pc2:cmMkLst xmlns:pc2="http://schemas.microsoft.com/office/powerpoint/2019/9/main/command">
                <pc:docMk/>
                <pc:sldMk cId="179814004" sldId="334"/>
                <pc2:cmMk id="{A57B3246-1CA4-4C74-96C5-BC60EDCFADBE}"/>
              </pc2:cmMkLst>
              <pc226:cmRplyChg chg="add">
                <pc226:chgData name="Shivanjali S" userId="b1a1d8db-e1c3-4223-ac2e-c18ed90a4048" providerId="ADAL" clId="{DC70DA68-17E5-42FB-ADBC-0B63E12A65E8}" dt="2023-12-22T13:21:00.564" v="607"/>
                <pc2:cmRplyMkLst xmlns:pc2="http://schemas.microsoft.com/office/powerpoint/2019/9/main/command">
                  <pc:docMk/>
                  <pc:sldMk cId="179814004" sldId="334"/>
                  <pc2:cmMk id="{A57B3246-1CA4-4C74-96C5-BC60EDCFADBE}"/>
                  <pc2:cmRplyMk id="{6436262E-FE5D-41FF-9A5A-44AE776C2D77}"/>
                </pc2:cmRplyMkLst>
              </pc226:cmRplyChg>
            </pc226:cmChg>
          </p:ext>
        </pc:extLst>
      </pc:sldChg>
      <pc:sldChg chg="modSp mod">
        <pc:chgData name="Shivanjali S" userId="b1a1d8db-e1c3-4223-ac2e-c18ed90a4048" providerId="ADAL" clId="{DC70DA68-17E5-42FB-ADBC-0B63E12A65E8}" dt="2024-01-05T08:07:37.049" v="729" actId="20577"/>
        <pc:sldMkLst>
          <pc:docMk/>
          <pc:sldMk cId="2961256867" sldId="335"/>
        </pc:sldMkLst>
        <pc:spChg chg="mod">
          <ac:chgData name="Shivanjali S" userId="b1a1d8db-e1c3-4223-ac2e-c18ed90a4048" providerId="ADAL" clId="{DC70DA68-17E5-42FB-ADBC-0B63E12A65E8}" dt="2024-01-05T08:07:37.049" v="729" actId="20577"/>
          <ac:spMkLst>
            <pc:docMk/>
            <pc:sldMk cId="2961256867" sldId="335"/>
            <ac:spMk id="10" creationId="{F21A56DD-7D74-F55F-A5BB-2C7EECF7EB36}"/>
          </ac:spMkLst>
        </pc:spChg>
      </pc:sldChg>
      <pc:sldChg chg="addSp delSp modSp mod modCm chgLayout">
        <pc:chgData name="Shivanjali S" userId="b1a1d8db-e1c3-4223-ac2e-c18ed90a4048" providerId="ADAL" clId="{DC70DA68-17E5-42FB-ADBC-0B63E12A65E8}" dt="2023-12-22T13:35:17.434" v="705" actId="1035"/>
        <pc:sldMkLst>
          <pc:docMk/>
          <pc:sldMk cId="2002798974" sldId="336"/>
        </pc:sldMkLst>
        <pc:spChg chg="add del mod">
          <ac:chgData name="Shivanjali S" userId="b1a1d8db-e1c3-4223-ac2e-c18ed90a4048" providerId="ADAL" clId="{DC70DA68-17E5-42FB-ADBC-0B63E12A65E8}" dt="2023-12-22T13:34:16.739" v="694" actId="6264"/>
          <ac:spMkLst>
            <pc:docMk/>
            <pc:sldMk cId="2002798974" sldId="336"/>
            <ac:spMk id="2" creationId="{1891A2DF-A990-F030-CFCC-B2927096B289}"/>
          </ac:spMkLst>
        </pc:spChg>
        <pc:spChg chg="add del mod">
          <ac:chgData name="Shivanjali S" userId="b1a1d8db-e1c3-4223-ac2e-c18ed90a4048" providerId="ADAL" clId="{DC70DA68-17E5-42FB-ADBC-0B63E12A65E8}" dt="2023-12-22T13:34:16.739" v="694" actId="6264"/>
          <ac:spMkLst>
            <pc:docMk/>
            <pc:sldMk cId="2002798974" sldId="336"/>
            <ac:spMk id="3" creationId="{0CE7F7D1-A123-0DA0-8676-38F0B93ED1A0}"/>
          </ac:spMkLst>
        </pc:spChg>
        <pc:spChg chg="add del mod">
          <ac:chgData name="Shivanjali S" userId="b1a1d8db-e1c3-4223-ac2e-c18ed90a4048" providerId="ADAL" clId="{DC70DA68-17E5-42FB-ADBC-0B63E12A65E8}" dt="2023-12-22T13:34:16.739" v="694" actId="6264"/>
          <ac:spMkLst>
            <pc:docMk/>
            <pc:sldMk cId="2002798974" sldId="336"/>
            <ac:spMk id="4" creationId="{06053D68-C271-D44C-4A21-DD5841DDEDFD}"/>
          </ac:spMkLst>
        </pc:spChg>
        <pc:spChg chg="mod ord">
          <ac:chgData name="Shivanjali S" userId="b1a1d8db-e1c3-4223-ac2e-c18ed90a4048" providerId="ADAL" clId="{DC70DA68-17E5-42FB-ADBC-0B63E12A65E8}" dt="2023-12-22T13:35:17.434" v="705" actId="1035"/>
          <ac:spMkLst>
            <pc:docMk/>
            <pc:sldMk cId="2002798974" sldId="336"/>
            <ac:spMk id="5" creationId="{E6B0FF46-750A-6F00-0188-E59F67D3CAED}"/>
          </ac:spMkLst>
        </pc:spChg>
        <pc:spChg chg="mod ord">
          <ac:chgData name="Shivanjali S" userId="b1a1d8db-e1c3-4223-ac2e-c18ed90a4048" providerId="ADAL" clId="{DC70DA68-17E5-42FB-ADBC-0B63E12A65E8}" dt="2023-12-22T13:34:16.739" v="694" actId="6264"/>
          <ac:spMkLst>
            <pc:docMk/>
            <pc:sldMk cId="2002798974" sldId="336"/>
            <ac:spMk id="6" creationId="{BE9D51BB-01C3-9087-D92E-21586B9258C3}"/>
          </ac:spMkLst>
        </pc:spChg>
        <pc:spChg chg="mod ord">
          <ac:chgData name="Shivanjali S" userId="b1a1d8db-e1c3-4223-ac2e-c18ed90a4048" providerId="ADAL" clId="{DC70DA68-17E5-42FB-ADBC-0B63E12A65E8}" dt="2023-12-22T13:34:16.739" v="694" actId="6264"/>
          <ac:spMkLst>
            <pc:docMk/>
            <pc:sldMk cId="2002798974" sldId="336"/>
            <ac:spMk id="7" creationId="{BD941A5E-4DE3-F11B-199D-B2582F112B8D}"/>
          </ac:spMkLst>
        </pc:spChg>
        <pc:spChg chg="mod ord">
          <ac:chgData name="Shivanjali S" userId="b1a1d8db-e1c3-4223-ac2e-c18ed90a4048" providerId="ADAL" clId="{DC70DA68-17E5-42FB-ADBC-0B63E12A65E8}" dt="2023-12-22T13:34:16.739" v="694" actId="6264"/>
          <ac:spMkLst>
            <pc:docMk/>
            <pc:sldMk cId="2002798974" sldId="336"/>
            <ac:spMk id="8" creationId="{AB264619-BDE3-7DD6-8805-346A4F91B127}"/>
          </ac:spMkLst>
        </pc:spChg>
        <pc:spChg chg="add del mod">
          <ac:chgData name="Shivanjali S" userId="b1a1d8db-e1c3-4223-ac2e-c18ed90a4048" providerId="ADAL" clId="{DC70DA68-17E5-42FB-ADBC-0B63E12A65E8}" dt="2023-12-22T13:34:16.739" v="694" actId="6264"/>
          <ac:spMkLst>
            <pc:docMk/>
            <pc:sldMk cId="2002798974" sldId="336"/>
            <ac:spMk id="9" creationId="{5E5A04B7-4F6C-EA6F-9F96-621217B6C4DF}"/>
          </ac:spMkLst>
        </pc:sp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DC70DA68-17E5-42FB-ADBC-0B63E12A65E8}" dt="2023-12-22T13:33:01.286" v="656" actId="20577"/>
              <pc2:cmMkLst xmlns:pc2="http://schemas.microsoft.com/office/powerpoint/2019/9/main/command">
                <pc:docMk/>
                <pc:sldMk cId="2002798974" sldId="336"/>
                <pc2:cmMk id="{B1102E4E-CD4E-4CDF-BE87-579FF7E12906}"/>
              </pc2:cmMkLst>
              <pc226:cmRplyChg chg="add">
                <pc226:chgData name="Shivanjali S" userId="b1a1d8db-e1c3-4223-ac2e-c18ed90a4048" providerId="ADAL" clId="{DC70DA68-17E5-42FB-ADBC-0B63E12A65E8}" dt="2023-12-22T13:09:49.108" v="555"/>
                <pc2:cmRplyMkLst xmlns:pc2="http://schemas.microsoft.com/office/powerpoint/2019/9/main/command">
                  <pc:docMk/>
                  <pc:sldMk cId="2002798974" sldId="336"/>
                  <pc2:cmMk id="{B1102E4E-CD4E-4CDF-BE87-579FF7E12906}"/>
                  <pc2:cmRplyMk id="{17958E92-4A64-4BB0-A789-FF75784B2677}"/>
                </pc2:cmRplyMkLst>
              </pc226:cmRplyChg>
            </pc226:cmChg>
          </p:ext>
        </pc:extLst>
      </pc:sldChg>
      <pc:sldChg chg="modSp mod modCm">
        <pc:chgData name="Shivanjali S" userId="b1a1d8db-e1c3-4223-ac2e-c18ed90a4048" providerId="ADAL" clId="{DC70DA68-17E5-42FB-ADBC-0B63E12A65E8}" dt="2024-01-05T08:07:22.579" v="723" actId="20577"/>
        <pc:sldMkLst>
          <pc:docMk/>
          <pc:sldMk cId="3247574499" sldId="337"/>
        </pc:sldMkLst>
        <pc:spChg chg="mod">
          <ac:chgData name="Shivanjali S" userId="b1a1d8db-e1c3-4223-ac2e-c18ed90a4048" providerId="ADAL" clId="{DC70DA68-17E5-42FB-ADBC-0B63E12A65E8}" dt="2024-01-05T08:07:22.579" v="723" actId="20577"/>
          <ac:spMkLst>
            <pc:docMk/>
            <pc:sldMk cId="3247574499" sldId="337"/>
            <ac:spMk id="10" creationId="{F21A56DD-7D74-F55F-A5BB-2C7EECF7EB36}"/>
          </ac:spMkLst>
        </pc:spChg>
        <pc:spChg chg="mod">
          <ac:chgData name="Shivanjali S" userId="b1a1d8db-e1c3-4223-ac2e-c18ed90a4048" providerId="ADAL" clId="{DC70DA68-17E5-42FB-ADBC-0B63E12A65E8}" dt="2023-12-21T11:00:02.210" v="345" actId="113"/>
          <ac:spMkLst>
            <pc:docMk/>
            <pc:sldMk cId="3247574499" sldId="337"/>
            <ac:spMk id="11" creationId="{D2C99E60-BEC5-75DC-C4E2-A387E1581F4D}"/>
          </ac:spMkLst>
        </pc:spChg>
        <pc:extLst>
          <p:ext xmlns:p="http://schemas.openxmlformats.org/presentationml/2006/main" uri="{D6D511B9-2390-475A-947B-AFAB55BFBCF1}">
            <pc226:cmChg xmlns:pc226="http://schemas.microsoft.com/office/powerpoint/2022/06/main/command" chg="">
              <pc226:chgData name="Shivanjali S" userId="b1a1d8db-e1c3-4223-ac2e-c18ed90a4048" providerId="ADAL" clId="{DC70DA68-17E5-42FB-ADBC-0B63E12A65E8}" dt="2023-12-21T11:00:16.625" v="346"/>
              <pc2:cmMkLst xmlns:pc2="http://schemas.microsoft.com/office/powerpoint/2019/9/main/command">
                <pc:docMk/>
                <pc:sldMk cId="3247574499" sldId="337"/>
                <pc2:cmMk id="{3B7B6FC1-DBD9-48DC-8D84-7196963A0BB7}"/>
              </pc2:cmMkLst>
              <pc226:cmRplyChg chg="add">
                <pc226:chgData name="Shivanjali S" userId="b1a1d8db-e1c3-4223-ac2e-c18ed90a4048" providerId="ADAL" clId="{DC70DA68-17E5-42FB-ADBC-0B63E12A65E8}" dt="2023-12-21T11:00:16.625" v="346"/>
                <pc2:cmRplyMkLst xmlns:pc2="http://schemas.microsoft.com/office/powerpoint/2019/9/main/command">
                  <pc:docMk/>
                  <pc:sldMk cId="3247574499" sldId="337"/>
                  <pc2:cmMk id="{3B7B6FC1-DBD9-48DC-8D84-7196963A0BB7}"/>
                  <pc2:cmRplyMk id="{7E813AF6-B192-441C-A2E6-CF78492EBAA4}"/>
                </pc2:cmRplyMkLst>
              </pc226:cmRplyChg>
            </pc226:cmChg>
          </p:ext>
        </pc:extLst>
      </pc:sldChg>
      <pc:sldChg chg="new del">
        <pc:chgData name="Shivanjali S" userId="b1a1d8db-e1c3-4223-ac2e-c18ed90a4048" providerId="ADAL" clId="{DC70DA68-17E5-42FB-ADBC-0B63E12A65E8}" dt="2023-12-22T13:35:10.524" v="696" actId="47"/>
        <pc:sldMkLst>
          <pc:docMk/>
          <pc:sldMk cId="669018032" sldId="338"/>
        </pc:sldMkLst>
      </pc:sldChg>
      <pc:sldChg chg="addSp delSp modSp new del mod modClrScheme chgLayout">
        <pc:chgData name="Shivanjali S" userId="b1a1d8db-e1c3-4223-ac2e-c18ed90a4048" providerId="ADAL" clId="{DC70DA68-17E5-42FB-ADBC-0B63E12A65E8}" dt="2023-12-22T10:31:59.053" v="396" actId="47"/>
        <pc:sldMkLst>
          <pc:docMk/>
          <pc:sldMk cId="1623397809" sldId="338"/>
        </pc:sldMkLst>
        <pc:spChg chg="del mod ord">
          <ac:chgData name="Shivanjali S" userId="b1a1d8db-e1c3-4223-ac2e-c18ed90a4048" providerId="ADAL" clId="{DC70DA68-17E5-42FB-ADBC-0B63E12A65E8}" dt="2023-12-22T10:31:03.617" v="395" actId="700"/>
          <ac:spMkLst>
            <pc:docMk/>
            <pc:sldMk cId="1623397809" sldId="338"/>
            <ac:spMk id="2" creationId="{D64A473F-CDF7-716D-5EFB-B69A4645C6FB}"/>
          </ac:spMkLst>
        </pc:spChg>
        <pc:spChg chg="del mod ord">
          <ac:chgData name="Shivanjali S" userId="b1a1d8db-e1c3-4223-ac2e-c18ed90a4048" providerId="ADAL" clId="{DC70DA68-17E5-42FB-ADBC-0B63E12A65E8}" dt="2023-12-22T10:31:03.617" v="395" actId="700"/>
          <ac:spMkLst>
            <pc:docMk/>
            <pc:sldMk cId="1623397809" sldId="338"/>
            <ac:spMk id="3" creationId="{448C1FA9-67F9-D848-73C7-F957C2D395FC}"/>
          </ac:spMkLst>
        </pc:spChg>
        <pc:spChg chg="del mod ord">
          <ac:chgData name="Shivanjali S" userId="b1a1d8db-e1c3-4223-ac2e-c18ed90a4048" providerId="ADAL" clId="{DC70DA68-17E5-42FB-ADBC-0B63E12A65E8}" dt="2023-12-22T10:31:03.617" v="395" actId="700"/>
          <ac:spMkLst>
            <pc:docMk/>
            <pc:sldMk cId="1623397809" sldId="338"/>
            <ac:spMk id="4" creationId="{2B840EBB-C55C-11E4-D9D1-07FCBD5B59DC}"/>
          </ac:spMkLst>
        </pc:spChg>
        <pc:spChg chg="add mod ord">
          <ac:chgData name="Shivanjali S" userId="b1a1d8db-e1c3-4223-ac2e-c18ed90a4048" providerId="ADAL" clId="{DC70DA68-17E5-42FB-ADBC-0B63E12A65E8}" dt="2023-12-22T10:31:03.617" v="395" actId="700"/>
          <ac:spMkLst>
            <pc:docMk/>
            <pc:sldMk cId="1623397809" sldId="338"/>
            <ac:spMk id="5" creationId="{29514421-00F0-A97C-D5F5-0F3B258E677F}"/>
          </ac:spMkLst>
        </pc:spChg>
        <pc:spChg chg="add mod ord">
          <ac:chgData name="Shivanjali S" userId="b1a1d8db-e1c3-4223-ac2e-c18ed90a4048" providerId="ADAL" clId="{DC70DA68-17E5-42FB-ADBC-0B63E12A65E8}" dt="2023-12-22T10:31:03.617" v="395" actId="700"/>
          <ac:spMkLst>
            <pc:docMk/>
            <pc:sldMk cId="1623397809" sldId="338"/>
            <ac:spMk id="6" creationId="{98BDE1B1-77C7-4EEF-FE1C-D87B0986EA31}"/>
          </ac:spMkLst>
        </pc:spChg>
        <pc:spChg chg="add mod ord">
          <ac:chgData name="Shivanjali S" userId="b1a1d8db-e1c3-4223-ac2e-c18ed90a4048" providerId="ADAL" clId="{DC70DA68-17E5-42FB-ADBC-0B63E12A65E8}" dt="2023-12-22T10:31:03.617" v="395" actId="700"/>
          <ac:spMkLst>
            <pc:docMk/>
            <pc:sldMk cId="1623397809" sldId="338"/>
            <ac:spMk id="7" creationId="{F64584F0-5D0A-DF16-6465-3ACB8934B811}"/>
          </ac:spMkLst>
        </pc:spChg>
        <pc:spChg chg="add mod ord">
          <ac:chgData name="Shivanjali S" userId="b1a1d8db-e1c3-4223-ac2e-c18ed90a4048" providerId="ADAL" clId="{DC70DA68-17E5-42FB-ADBC-0B63E12A65E8}" dt="2023-12-22T10:31:03.617" v="395" actId="700"/>
          <ac:spMkLst>
            <pc:docMk/>
            <pc:sldMk cId="1623397809" sldId="338"/>
            <ac:spMk id="8" creationId="{1512A033-30F2-5B48-BA6A-928F2AC77DF4}"/>
          </ac:spMkLst>
        </pc:spChg>
      </pc:sldChg>
      <pc:sldChg chg="addSp delSp modSp new del mod modClrScheme chgLayout">
        <pc:chgData name="Shivanjali S" userId="b1a1d8db-e1c3-4223-ac2e-c18ed90a4048" providerId="ADAL" clId="{DC70DA68-17E5-42FB-ADBC-0B63E12A65E8}" dt="2023-12-20T11:21:13.616" v="13" actId="47"/>
        <pc:sldMkLst>
          <pc:docMk/>
          <pc:sldMk cId="3457505518" sldId="338"/>
        </pc:sldMkLst>
        <pc:spChg chg="del mod ord">
          <ac:chgData name="Shivanjali S" userId="b1a1d8db-e1c3-4223-ac2e-c18ed90a4048" providerId="ADAL" clId="{DC70DA68-17E5-42FB-ADBC-0B63E12A65E8}" dt="2023-12-20T11:21:10.628" v="12" actId="700"/>
          <ac:spMkLst>
            <pc:docMk/>
            <pc:sldMk cId="3457505518" sldId="338"/>
            <ac:spMk id="2" creationId="{D74DC0C2-D08A-2E04-C61D-F3904D53D88D}"/>
          </ac:spMkLst>
        </pc:spChg>
        <pc:spChg chg="del mod ord">
          <ac:chgData name="Shivanjali S" userId="b1a1d8db-e1c3-4223-ac2e-c18ed90a4048" providerId="ADAL" clId="{DC70DA68-17E5-42FB-ADBC-0B63E12A65E8}" dt="2023-12-20T11:21:10.628" v="12" actId="700"/>
          <ac:spMkLst>
            <pc:docMk/>
            <pc:sldMk cId="3457505518" sldId="338"/>
            <ac:spMk id="3" creationId="{7D2F4E66-720E-C2EA-4AE3-B334F1D05F03}"/>
          </ac:spMkLst>
        </pc:spChg>
        <pc:spChg chg="del mod ord">
          <ac:chgData name="Shivanjali S" userId="b1a1d8db-e1c3-4223-ac2e-c18ed90a4048" providerId="ADAL" clId="{DC70DA68-17E5-42FB-ADBC-0B63E12A65E8}" dt="2023-12-20T11:21:10.628" v="12" actId="700"/>
          <ac:spMkLst>
            <pc:docMk/>
            <pc:sldMk cId="3457505518" sldId="338"/>
            <ac:spMk id="4" creationId="{104F7B04-92C3-3857-4F27-C951F177546F}"/>
          </ac:spMkLst>
        </pc:spChg>
        <pc:spChg chg="add mod ord">
          <ac:chgData name="Shivanjali S" userId="b1a1d8db-e1c3-4223-ac2e-c18ed90a4048" providerId="ADAL" clId="{DC70DA68-17E5-42FB-ADBC-0B63E12A65E8}" dt="2023-12-20T11:21:10.628" v="12" actId="700"/>
          <ac:spMkLst>
            <pc:docMk/>
            <pc:sldMk cId="3457505518" sldId="338"/>
            <ac:spMk id="5" creationId="{1AC3A3A8-7C55-A255-2BC3-FAA9D4532771}"/>
          </ac:spMkLst>
        </pc:spChg>
        <pc:spChg chg="add mod ord">
          <ac:chgData name="Shivanjali S" userId="b1a1d8db-e1c3-4223-ac2e-c18ed90a4048" providerId="ADAL" clId="{DC70DA68-17E5-42FB-ADBC-0B63E12A65E8}" dt="2023-12-20T11:21:10.628" v="12" actId="700"/>
          <ac:spMkLst>
            <pc:docMk/>
            <pc:sldMk cId="3457505518" sldId="338"/>
            <ac:spMk id="6" creationId="{F3412AEF-D866-D04D-875D-5BDE928F2095}"/>
          </ac:spMkLst>
        </pc:spChg>
        <pc:spChg chg="add mod ord">
          <ac:chgData name="Shivanjali S" userId="b1a1d8db-e1c3-4223-ac2e-c18ed90a4048" providerId="ADAL" clId="{DC70DA68-17E5-42FB-ADBC-0B63E12A65E8}" dt="2023-12-20T11:21:10.628" v="12" actId="700"/>
          <ac:spMkLst>
            <pc:docMk/>
            <pc:sldMk cId="3457505518" sldId="338"/>
            <ac:spMk id="7" creationId="{A349D86E-998B-D427-7824-D21EB1A7F300}"/>
          </ac:spMkLst>
        </pc:spChg>
        <pc:spChg chg="add mod ord">
          <ac:chgData name="Shivanjali S" userId="b1a1d8db-e1c3-4223-ac2e-c18ed90a4048" providerId="ADAL" clId="{DC70DA68-17E5-42FB-ADBC-0B63E12A65E8}" dt="2023-12-20T11:21:10.628" v="12" actId="700"/>
          <ac:spMkLst>
            <pc:docMk/>
            <pc:sldMk cId="3457505518" sldId="338"/>
            <ac:spMk id="8" creationId="{C80B60C5-F755-6DAC-CA9E-177332B1CFD5}"/>
          </ac:spMkLst>
        </pc:spChg>
      </pc:sldChg>
      <pc:sldChg chg="modSp add del mod">
        <pc:chgData name="Shivanjali S" userId="b1a1d8db-e1c3-4223-ac2e-c18ed90a4048" providerId="ADAL" clId="{DC70DA68-17E5-42FB-ADBC-0B63E12A65E8}" dt="2023-12-21T10:56:47.854" v="342" actId="47"/>
        <pc:sldMkLst>
          <pc:docMk/>
          <pc:sldMk cId="3792127364" sldId="338"/>
        </pc:sldMkLst>
        <pc:spChg chg="mod">
          <ac:chgData name="Shivanjali S" userId="b1a1d8db-e1c3-4223-ac2e-c18ed90a4048" providerId="ADAL" clId="{DC70DA68-17E5-42FB-ADBC-0B63E12A65E8}" dt="2023-12-21T10:56:45.670" v="341" actId="6549"/>
          <ac:spMkLst>
            <pc:docMk/>
            <pc:sldMk cId="3792127364" sldId="338"/>
            <ac:spMk id="8" creationId="{F495A352-DB17-3F38-FA38-6DF446DAADCB}"/>
          </ac:spMkLst>
        </pc:spChg>
      </pc:sldChg>
      <pc:sldChg chg="new del">
        <pc:chgData name="Shivanjali S" userId="b1a1d8db-e1c3-4223-ac2e-c18ed90a4048" providerId="ADAL" clId="{DC70DA68-17E5-42FB-ADBC-0B63E12A65E8}" dt="2023-12-20T11:21:04.105" v="10" actId="47"/>
        <pc:sldMkLst>
          <pc:docMk/>
          <pc:sldMk cId="4039521652" sldId="338"/>
        </pc:sldMkLst>
      </pc:sldChg>
    </pc:docChg>
  </pc:docChgLst>
  <pc:docChgLst>
    <pc:chgData name="Shivanjali S" userId="b1a1d8db-e1c3-4223-ac2e-c18ed90a4048" providerId="ADAL" clId="{5383F071-1621-4F2B-A56A-63FC6AF42643}"/>
    <pc:docChg chg="undo redo custSel addSld delSld modSld sldOrd">
      <pc:chgData name="Shivanjali S" userId="b1a1d8db-e1c3-4223-ac2e-c18ed90a4048" providerId="ADAL" clId="{5383F071-1621-4F2B-A56A-63FC6AF42643}" dt="2023-12-20T08:19:10.660" v="5678"/>
      <pc:docMkLst>
        <pc:docMk/>
      </pc:docMkLst>
      <pc:sldChg chg="addCm delCm">
        <pc:chgData name="Shivanjali S" userId="b1a1d8db-e1c3-4223-ac2e-c18ed90a4048" providerId="ADAL" clId="{5383F071-1621-4F2B-A56A-63FC6AF42643}" dt="2023-12-20T08:19:10.660" v="5678"/>
        <pc:sldMkLst>
          <pc:docMk/>
          <pc:sldMk cId="1070346001" sldId="262"/>
        </pc:sldMkLst>
        <pc:extLst>
          <p:ext xmlns:p="http://schemas.openxmlformats.org/presentationml/2006/main" uri="{D6D511B9-2390-475A-947B-AFAB55BFBCF1}">
            <pc226:cmChg xmlns:pc226="http://schemas.microsoft.com/office/powerpoint/2022/06/main/command" chg="add del">
              <pc226:chgData name="Shivanjali S" userId="b1a1d8db-e1c3-4223-ac2e-c18ed90a4048" providerId="ADAL" clId="{5383F071-1621-4F2B-A56A-63FC6AF42643}" dt="2023-12-20T08:18:12.165" v="5674"/>
              <pc2:cmMkLst xmlns:pc2="http://schemas.microsoft.com/office/powerpoint/2019/9/main/command">
                <pc:docMk/>
                <pc:sldMk cId="1070346001" sldId="262"/>
                <pc2:cmMk id="{508A4937-AE06-499F-815E-1147A9B0CF09}"/>
              </pc2:cmMkLst>
            </pc226:cmChg>
            <pc226:cmChg xmlns:pc226="http://schemas.microsoft.com/office/powerpoint/2022/06/main/command" chg="add del">
              <pc226:chgData name="Shivanjali S" userId="b1a1d8db-e1c3-4223-ac2e-c18ed90a4048" providerId="ADAL" clId="{5383F071-1621-4F2B-A56A-63FC6AF42643}" dt="2023-12-20T08:14:44.993" v="5663"/>
              <pc2:cmMkLst xmlns:pc2="http://schemas.microsoft.com/office/powerpoint/2019/9/main/command">
                <pc:docMk/>
                <pc:sldMk cId="1070346001" sldId="262"/>
                <pc2:cmMk id="{0CD6474C-1722-462B-8B3E-F7ECFCD7C492}"/>
              </pc2:cmMkLst>
            </pc226:cmChg>
            <pc226:cmChg xmlns:pc226="http://schemas.microsoft.com/office/powerpoint/2022/06/main/command" chg="add del">
              <pc226:chgData name="Shivanjali S" userId="b1a1d8db-e1c3-4223-ac2e-c18ed90a4048" providerId="ADAL" clId="{5383F071-1621-4F2B-A56A-63FC6AF42643}" dt="2023-12-20T08:19:10.660" v="5678"/>
              <pc2:cmMkLst xmlns:pc2="http://schemas.microsoft.com/office/powerpoint/2019/9/main/command">
                <pc:docMk/>
                <pc:sldMk cId="1070346001" sldId="262"/>
                <pc2:cmMk id="{6802A29E-73E0-4AEF-A6DF-767CA7792481}"/>
              </pc2:cmMkLst>
            </pc226:cmChg>
            <pc226:cmChg xmlns:pc226="http://schemas.microsoft.com/office/powerpoint/2022/06/main/command" chg="add">
              <pc226:chgData name="Shivanjali S" userId="b1a1d8db-e1c3-4223-ac2e-c18ed90a4048" providerId="ADAL" clId="{5383F071-1621-4F2B-A56A-63FC6AF42643}" dt="2023-12-19T07:20:53.476" v="2917"/>
              <pc2:cmMkLst xmlns:pc2="http://schemas.microsoft.com/office/powerpoint/2019/9/main/command">
                <pc:docMk/>
                <pc:sldMk cId="1070346001" sldId="262"/>
                <pc2:cmMk id="{650428EB-7A73-42A6-A2D4-29E6DC83F844}"/>
              </pc2:cmMkLst>
            </pc226:cmChg>
          </p:ext>
        </pc:extLst>
      </pc:sldChg>
      <pc:sldChg chg="modSp mod">
        <pc:chgData name="Shivanjali S" userId="b1a1d8db-e1c3-4223-ac2e-c18ed90a4048" providerId="ADAL" clId="{5383F071-1621-4F2B-A56A-63FC6AF42643}" dt="2023-12-20T08:13:49.902" v="5658" actId="1035"/>
        <pc:sldMkLst>
          <pc:docMk/>
          <pc:sldMk cId="1843577305" sldId="268"/>
        </pc:sldMkLst>
        <pc:spChg chg="mod">
          <ac:chgData name="Shivanjali S" userId="b1a1d8db-e1c3-4223-ac2e-c18ed90a4048" providerId="ADAL" clId="{5383F071-1621-4F2B-A56A-63FC6AF42643}" dt="2023-12-20T07:58:47.671" v="5504" actId="1035"/>
          <ac:spMkLst>
            <pc:docMk/>
            <pc:sldMk cId="1843577305" sldId="268"/>
            <ac:spMk id="4" creationId="{37B401B5-FEEC-3F7B-F567-E7B996A815B3}"/>
          </ac:spMkLst>
        </pc:spChg>
        <pc:spChg chg="mod">
          <ac:chgData name="Shivanjali S" userId="b1a1d8db-e1c3-4223-ac2e-c18ed90a4048" providerId="ADAL" clId="{5383F071-1621-4F2B-A56A-63FC6AF42643}" dt="2023-12-20T08:04:45.476" v="5524" actId="1035"/>
          <ac:spMkLst>
            <pc:docMk/>
            <pc:sldMk cId="1843577305" sldId="268"/>
            <ac:spMk id="7" creationId="{E6E93299-5ADD-3012-5BE1-6D913FBF8F87}"/>
          </ac:spMkLst>
        </pc:spChg>
        <pc:spChg chg="mod">
          <ac:chgData name="Shivanjali S" userId="b1a1d8db-e1c3-4223-ac2e-c18ed90a4048" providerId="ADAL" clId="{5383F071-1621-4F2B-A56A-63FC6AF42643}" dt="2023-12-20T08:05:44.352" v="5562" actId="1035"/>
          <ac:spMkLst>
            <pc:docMk/>
            <pc:sldMk cId="1843577305" sldId="268"/>
            <ac:spMk id="8" creationId="{3863CAAE-A008-95CC-D7FA-8FAA95FF4B0F}"/>
          </ac:spMkLst>
        </pc:spChg>
        <pc:spChg chg="mod">
          <ac:chgData name="Shivanjali S" userId="b1a1d8db-e1c3-4223-ac2e-c18ed90a4048" providerId="ADAL" clId="{5383F071-1621-4F2B-A56A-63FC6AF42643}" dt="2023-12-20T08:11:28.718" v="5641" actId="1035"/>
          <ac:spMkLst>
            <pc:docMk/>
            <pc:sldMk cId="1843577305" sldId="268"/>
            <ac:spMk id="9" creationId="{7BA2A01A-49F7-B34E-A971-E0D39D8EC49E}"/>
          </ac:spMkLst>
        </pc:spChg>
        <pc:spChg chg="mod">
          <ac:chgData name="Shivanjali S" userId="b1a1d8db-e1c3-4223-ac2e-c18ed90a4048" providerId="ADAL" clId="{5383F071-1621-4F2B-A56A-63FC6AF42643}" dt="2023-12-20T08:02:04.420" v="5513" actId="20577"/>
          <ac:spMkLst>
            <pc:docMk/>
            <pc:sldMk cId="1843577305" sldId="268"/>
            <ac:spMk id="44" creationId="{C359D94C-6752-0E58-06E4-D8E2BE15313C}"/>
          </ac:spMkLst>
        </pc:spChg>
        <pc:spChg chg="mod">
          <ac:chgData name="Shivanjali S" userId="b1a1d8db-e1c3-4223-ac2e-c18ed90a4048" providerId="ADAL" clId="{5383F071-1621-4F2B-A56A-63FC6AF42643}" dt="2023-12-20T08:07:25.545" v="5600" actId="947"/>
          <ac:spMkLst>
            <pc:docMk/>
            <pc:sldMk cId="1843577305" sldId="268"/>
            <ac:spMk id="45" creationId="{5BFA53DF-B204-DA26-5D09-B31D4835F7D2}"/>
          </ac:spMkLst>
        </pc:spChg>
        <pc:spChg chg="mod">
          <ac:chgData name="Shivanjali S" userId="b1a1d8db-e1c3-4223-ac2e-c18ed90a4048" providerId="ADAL" clId="{5383F071-1621-4F2B-A56A-63FC6AF42643}" dt="2023-12-20T08:13:44.892" v="5657" actId="1036"/>
          <ac:spMkLst>
            <pc:docMk/>
            <pc:sldMk cId="1843577305" sldId="268"/>
            <ac:spMk id="46" creationId="{A4812BD3-2647-7149-2939-40FBA0379115}"/>
          </ac:spMkLst>
        </pc:spChg>
        <pc:spChg chg="mod">
          <ac:chgData name="Shivanjali S" userId="b1a1d8db-e1c3-4223-ac2e-c18ed90a4048" providerId="ADAL" clId="{5383F071-1621-4F2B-A56A-63FC6AF42643}" dt="2023-12-20T08:13:39.019" v="5656" actId="1036"/>
          <ac:spMkLst>
            <pc:docMk/>
            <pc:sldMk cId="1843577305" sldId="268"/>
            <ac:spMk id="47" creationId="{780258E6-23E0-109E-ABAA-154476574EAF}"/>
          </ac:spMkLst>
        </pc:spChg>
        <pc:picChg chg="mod">
          <ac:chgData name="Shivanjali S" userId="b1a1d8db-e1c3-4223-ac2e-c18ed90a4048" providerId="ADAL" clId="{5383F071-1621-4F2B-A56A-63FC6AF42643}" dt="2023-12-20T08:11:37.622" v="5644" actId="1035"/>
          <ac:picMkLst>
            <pc:docMk/>
            <pc:sldMk cId="1843577305" sldId="268"/>
            <ac:picMk id="6" creationId="{8B053A7C-C208-EDDD-37EC-917F92389FDD}"/>
          </ac:picMkLst>
        </pc:picChg>
        <pc:picChg chg="mod">
          <ac:chgData name="Shivanjali S" userId="b1a1d8db-e1c3-4223-ac2e-c18ed90a4048" providerId="ADAL" clId="{5383F071-1621-4F2B-A56A-63FC6AF42643}" dt="2023-12-20T08:13:49.902" v="5658" actId="1035"/>
          <ac:picMkLst>
            <pc:docMk/>
            <pc:sldMk cId="1843577305" sldId="268"/>
            <ac:picMk id="27" creationId="{8C4F6583-6840-D967-881B-35004CE0AD96}"/>
          </ac:picMkLst>
        </pc:picChg>
        <pc:picChg chg="mod">
          <ac:chgData name="Shivanjali S" userId="b1a1d8db-e1c3-4223-ac2e-c18ed90a4048" providerId="ADAL" clId="{5383F071-1621-4F2B-A56A-63FC6AF42643}" dt="2023-12-20T08:05:51.386" v="5588" actId="1035"/>
          <ac:picMkLst>
            <pc:docMk/>
            <pc:sldMk cId="1843577305" sldId="268"/>
            <ac:picMk id="28" creationId="{62502484-AB31-6077-D78F-FEA2E50C6B20}"/>
          </ac:picMkLst>
        </pc:picChg>
      </pc:sldChg>
      <pc:sldChg chg="modSp mod">
        <pc:chgData name="Shivanjali S" userId="b1a1d8db-e1c3-4223-ac2e-c18ed90a4048" providerId="ADAL" clId="{5383F071-1621-4F2B-A56A-63FC6AF42643}" dt="2023-12-18T08:22:08.413" v="46" actId="1035"/>
        <pc:sldMkLst>
          <pc:docMk/>
          <pc:sldMk cId="1530117634" sldId="270"/>
        </pc:sldMkLst>
        <pc:spChg chg="mod">
          <ac:chgData name="Shivanjali S" userId="b1a1d8db-e1c3-4223-ac2e-c18ed90a4048" providerId="ADAL" clId="{5383F071-1621-4F2B-A56A-63FC6AF42643}" dt="2023-12-18T08:22:08.413" v="46" actId="1035"/>
          <ac:spMkLst>
            <pc:docMk/>
            <pc:sldMk cId="1530117634" sldId="270"/>
            <ac:spMk id="5" creationId="{91D534B9-402F-9F83-F91E-3BE3DB869EDA}"/>
          </ac:spMkLst>
        </pc:spChg>
      </pc:sldChg>
      <pc:sldChg chg="ord">
        <pc:chgData name="Shivanjali S" userId="b1a1d8db-e1c3-4223-ac2e-c18ed90a4048" providerId="ADAL" clId="{5383F071-1621-4F2B-A56A-63FC6AF42643}" dt="2023-12-20T05:36:02.634" v="4639"/>
        <pc:sldMkLst>
          <pc:docMk/>
          <pc:sldMk cId="1071076212" sldId="272"/>
        </pc:sldMkLst>
      </pc:sldChg>
      <pc:sldChg chg="modSp mod">
        <pc:chgData name="Shivanjali S" userId="b1a1d8db-e1c3-4223-ac2e-c18ed90a4048" providerId="ADAL" clId="{5383F071-1621-4F2B-A56A-63FC6AF42643}" dt="2023-12-20T06:27:46.612" v="5073" actId="207"/>
        <pc:sldMkLst>
          <pc:docMk/>
          <pc:sldMk cId="176914838" sldId="276"/>
        </pc:sldMkLst>
        <pc:spChg chg="mod">
          <ac:chgData name="Shivanjali S" userId="b1a1d8db-e1c3-4223-ac2e-c18ed90a4048" providerId="ADAL" clId="{5383F071-1621-4F2B-A56A-63FC6AF42643}" dt="2023-12-20T06:27:46.612" v="5073" actId="207"/>
          <ac:spMkLst>
            <pc:docMk/>
            <pc:sldMk cId="176914838" sldId="276"/>
            <ac:spMk id="3" creationId="{C950F53E-3D95-E7DA-EF67-0FCAB93565E5}"/>
          </ac:spMkLst>
        </pc:spChg>
        <pc:spChg chg="mod">
          <ac:chgData name="Shivanjali S" userId="b1a1d8db-e1c3-4223-ac2e-c18ed90a4048" providerId="ADAL" clId="{5383F071-1621-4F2B-A56A-63FC6AF42643}" dt="2023-12-20T06:27:44.753" v="5072" actId="947"/>
          <ac:spMkLst>
            <pc:docMk/>
            <pc:sldMk cId="176914838" sldId="276"/>
            <ac:spMk id="4" creationId="{BB29440D-05D9-7D39-C47B-BAE4B000BE7A}"/>
          </ac:spMkLst>
        </pc:spChg>
        <pc:spChg chg="mod">
          <ac:chgData name="Shivanjali S" userId="b1a1d8db-e1c3-4223-ac2e-c18ed90a4048" providerId="ADAL" clId="{5383F071-1621-4F2B-A56A-63FC6AF42643}" dt="2023-12-20T06:27:37.390" v="5061" actId="947"/>
          <ac:spMkLst>
            <pc:docMk/>
            <pc:sldMk cId="176914838" sldId="276"/>
            <ac:spMk id="5" creationId="{725E13F6-6113-71E5-F34F-4AA2264B5451}"/>
          </ac:spMkLst>
        </pc:spChg>
        <pc:spChg chg="mod">
          <ac:chgData name="Shivanjali S" userId="b1a1d8db-e1c3-4223-ac2e-c18ed90a4048" providerId="ADAL" clId="{5383F071-1621-4F2B-A56A-63FC6AF42643}" dt="2023-12-20T06:27:39.714" v="5066" actId="947"/>
          <ac:spMkLst>
            <pc:docMk/>
            <pc:sldMk cId="176914838" sldId="276"/>
            <ac:spMk id="6" creationId="{A1A7381D-4CD5-A357-E997-F29D3884A523}"/>
          </ac:spMkLst>
        </pc:spChg>
        <pc:picChg chg="mod">
          <ac:chgData name="Shivanjali S" userId="b1a1d8db-e1c3-4223-ac2e-c18ed90a4048" providerId="ADAL" clId="{5383F071-1621-4F2B-A56A-63FC6AF42643}" dt="2023-12-20T06:27:22.094" v="5055" actId="1036"/>
          <ac:picMkLst>
            <pc:docMk/>
            <pc:sldMk cId="176914838" sldId="276"/>
            <ac:picMk id="27" creationId="{5D1830A9-B24A-8050-D111-CD732FA90AD6}"/>
          </ac:picMkLst>
        </pc:picChg>
        <pc:picChg chg="mod">
          <ac:chgData name="Shivanjali S" userId="b1a1d8db-e1c3-4223-ac2e-c18ed90a4048" providerId="ADAL" clId="{5383F071-1621-4F2B-A56A-63FC6AF42643}" dt="2023-12-20T06:27:13.058" v="5054" actId="1036"/>
          <ac:picMkLst>
            <pc:docMk/>
            <pc:sldMk cId="176914838" sldId="276"/>
            <ac:picMk id="28" creationId="{EEA1EC8E-0FE8-F629-E15B-DC6A4C683C4A}"/>
          </ac:picMkLst>
        </pc:picChg>
        <pc:picChg chg="mod">
          <ac:chgData name="Shivanjali S" userId="b1a1d8db-e1c3-4223-ac2e-c18ed90a4048" providerId="ADAL" clId="{5383F071-1621-4F2B-A56A-63FC6AF42643}" dt="2023-12-20T06:26:29.112" v="5039" actId="1036"/>
          <ac:picMkLst>
            <pc:docMk/>
            <pc:sldMk cId="176914838" sldId="276"/>
            <ac:picMk id="29" creationId="{71DDC7C1-F437-5D75-EDA1-709A5C0DB21A}"/>
          </ac:picMkLst>
        </pc:picChg>
      </pc:sldChg>
      <pc:sldChg chg="del">
        <pc:chgData name="Shivanjali S" userId="b1a1d8db-e1c3-4223-ac2e-c18ed90a4048" providerId="ADAL" clId="{5383F071-1621-4F2B-A56A-63FC6AF42643}" dt="2023-12-20T05:36:06.222" v="4640" actId="47"/>
        <pc:sldMkLst>
          <pc:docMk/>
          <pc:sldMk cId="2578893596" sldId="278"/>
        </pc:sldMkLst>
      </pc:sldChg>
      <pc:sldChg chg="del">
        <pc:chgData name="Shivanjali S" userId="b1a1d8db-e1c3-4223-ac2e-c18ed90a4048" providerId="ADAL" clId="{5383F071-1621-4F2B-A56A-63FC6AF42643}" dt="2023-12-20T05:36:07.027" v="4641" actId="47"/>
        <pc:sldMkLst>
          <pc:docMk/>
          <pc:sldMk cId="861393467" sldId="279"/>
        </pc:sldMkLst>
      </pc:sldChg>
      <pc:sldChg chg="del">
        <pc:chgData name="Shivanjali S" userId="b1a1d8db-e1c3-4223-ac2e-c18ed90a4048" providerId="ADAL" clId="{5383F071-1621-4F2B-A56A-63FC6AF42643}" dt="2023-12-20T05:36:07.847" v="4642" actId="47"/>
        <pc:sldMkLst>
          <pc:docMk/>
          <pc:sldMk cId="1215483399" sldId="280"/>
        </pc:sldMkLst>
      </pc:sldChg>
      <pc:sldChg chg="del">
        <pc:chgData name="Shivanjali S" userId="b1a1d8db-e1c3-4223-ac2e-c18ed90a4048" providerId="ADAL" clId="{5383F071-1621-4F2B-A56A-63FC6AF42643}" dt="2023-12-20T05:36:08.341" v="4643" actId="47"/>
        <pc:sldMkLst>
          <pc:docMk/>
          <pc:sldMk cId="3260723414" sldId="281"/>
        </pc:sldMkLst>
      </pc:sldChg>
      <pc:sldChg chg="del">
        <pc:chgData name="Shivanjali S" userId="b1a1d8db-e1c3-4223-ac2e-c18ed90a4048" providerId="ADAL" clId="{5383F071-1621-4F2B-A56A-63FC6AF42643}" dt="2023-12-20T05:36:08.880" v="4644" actId="47"/>
        <pc:sldMkLst>
          <pc:docMk/>
          <pc:sldMk cId="3112179494" sldId="282"/>
        </pc:sldMkLst>
      </pc:sldChg>
      <pc:sldChg chg="del">
        <pc:chgData name="Shivanjali S" userId="b1a1d8db-e1c3-4223-ac2e-c18ed90a4048" providerId="ADAL" clId="{5383F071-1621-4F2B-A56A-63FC6AF42643}" dt="2023-12-20T05:36:09.516" v="4645" actId="47"/>
        <pc:sldMkLst>
          <pc:docMk/>
          <pc:sldMk cId="2747746044" sldId="283"/>
        </pc:sldMkLst>
      </pc:sldChg>
      <pc:sldChg chg="del">
        <pc:chgData name="Shivanjali S" userId="b1a1d8db-e1c3-4223-ac2e-c18ed90a4048" providerId="ADAL" clId="{5383F071-1621-4F2B-A56A-63FC6AF42643}" dt="2023-12-20T05:36:10.599" v="4646" actId="47"/>
        <pc:sldMkLst>
          <pc:docMk/>
          <pc:sldMk cId="4005574598" sldId="284"/>
        </pc:sldMkLst>
      </pc:sldChg>
      <pc:sldChg chg="del">
        <pc:chgData name="Shivanjali S" userId="b1a1d8db-e1c3-4223-ac2e-c18ed90a4048" providerId="ADAL" clId="{5383F071-1621-4F2B-A56A-63FC6AF42643}" dt="2023-12-20T05:36:11.030" v="4647" actId="47"/>
        <pc:sldMkLst>
          <pc:docMk/>
          <pc:sldMk cId="2234581662" sldId="285"/>
        </pc:sldMkLst>
      </pc:sldChg>
      <pc:sldChg chg="del">
        <pc:chgData name="Shivanjali S" userId="b1a1d8db-e1c3-4223-ac2e-c18ed90a4048" providerId="ADAL" clId="{5383F071-1621-4F2B-A56A-63FC6AF42643}" dt="2023-12-20T05:36:11.624" v="4648" actId="47"/>
        <pc:sldMkLst>
          <pc:docMk/>
          <pc:sldMk cId="1462788191" sldId="286"/>
        </pc:sldMkLst>
      </pc:sldChg>
      <pc:sldChg chg="del">
        <pc:chgData name="Shivanjali S" userId="b1a1d8db-e1c3-4223-ac2e-c18ed90a4048" providerId="ADAL" clId="{5383F071-1621-4F2B-A56A-63FC6AF42643}" dt="2023-12-20T05:36:12.435" v="4649" actId="47"/>
        <pc:sldMkLst>
          <pc:docMk/>
          <pc:sldMk cId="4181008967" sldId="287"/>
        </pc:sldMkLst>
      </pc:sldChg>
      <pc:sldChg chg="del">
        <pc:chgData name="Shivanjali S" userId="b1a1d8db-e1c3-4223-ac2e-c18ed90a4048" providerId="ADAL" clId="{5383F071-1621-4F2B-A56A-63FC6AF42643}" dt="2023-12-20T05:36:12.876" v="4650" actId="47"/>
        <pc:sldMkLst>
          <pc:docMk/>
          <pc:sldMk cId="3756979708" sldId="288"/>
        </pc:sldMkLst>
      </pc:sldChg>
      <pc:sldChg chg="del">
        <pc:chgData name="Shivanjali S" userId="b1a1d8db-e1c3-4223-ac2e-c18ed90a4048" providerId="ADAL" clId="{5383F071-1621-4F2B-A56A-63FC6AF42643}" dt="2023-12-20T05:36:13.351" v="4651" actId="47"/>
        <pc:sldMkLst>
          <pc:docMk/>
          <pc:sldMk cId="222454854" sldId="289"/>
        </pc:sldMkLst>
      </pc:sldChg>
      <pc:sldChg chg="del">
        <pc:chgData name="Shivanjali S" userId="b1a1d8db-e1c3-4223-ac2e-c18ed90a4048" providerId="ADAL" clId="{5383F071-1621-4F2B-A56A-63FC6AF42643}" dt="2023-12-20T05:36:13.951" v="4652" actId="47"/>
        <pc:sldMkLst>
          <pc:docMk/>
          <pc:sldMk cId="3581696611" sldId="290"/>
        </pc:sldMkLst>
      </pc:sldChg>
      <pc:sldChg chg="modSp mod">
        <pc:chgData name="Shivanjali S" userId="b1a1d8db-e1c3-4223-ac2e-c18ed90a4048" providerId="ADAL" clId="{5383F071-1621-4F2B-A56A-63FC6AF42643}" dt="2023-12-20T06:35:49.146" v="5114" actId="20577"/>
        <pc:sldMkLst>
          <pc:docMk/>
          <pc:sldMk cId="877789691" sldId="294"/>
        </pc:sldMkLst>
        <pc:spChg chg="mod">
          <ac:chgData name="Shivanjali S" userId="b1a1d8db-e1c3-4223-ac2e-c18ed90a4048" providerId="ADAL" clId="{5383F071-1621-4F2B-A56A-63FC6AF42643}" dt="2023-12-20T06:33:39.869" v="5089" actId="20577"/>
          <ac:spMkLst>
            <pc:docMk/>
            <pc:sldMk cId="877789691" sldId="294"/>
            <ac:spMk id="2" creationId="{C8B3DA8E-69E6-B266-1A11-17D55E48B347}"/>
          </ac:spMkLst>
        </pc:spChg>
        <pc:spChg chg="mod">
          <ac:chgData name="Shivanjali S" userId="b1a1d8db-e1c3-4223-ac2e-c18ed90a4048" providerId="ADAL" clId="{5383F071-1621-4F2B-A56A-63FC6AF42643}" dt="2023-12-20T06:35:05.668" v="5110" actId="20577"/>
          <ac:spMkLst>
            <pc:docMk/>
            <pc:sldMk cId="877789691" sldId="294"/>
            <ac:spMk id="3" creationId="{26DDBC8C-F0A1-02CF-84FC-DE9D86A77F11}"/>
          </ac:spMkLst>
        </pc:spChg>
        <pc:spChg chg="mod">
          <ac:chgData name="Shivanjali S" userId="b1a1d8db-e1c3-4223-ac2e-c18ed90a4048" providerId="ADAL" clId="{5383F071-1621-4F2B-A56A-63FC6AF42643}" dt="2023-12-20T06:33:37.382" v="5087"/>
          <ac:spMkLst>
            <pc:docMk/>
            <pc:sldMk cId="877789691" sldId="294"/>
            <ac:spMk id="4" creationId="{3D2C483C-2397-2A60-C1BC-40404E768286}"/>
          </ac:spMkLst>
        </pc:spChg>
        <pc:spChg chg="mod">
          <ac:chgData name="Shivanjali S" userId="b1a1d8db-e1c3-4223-ac2e-c18ed90a4048" providerId="ADAL" clId="{5383F071-1621-4F2B-A56A-63FC6AF42643}" dt="2023-12-20T06:33:31.925" v="5086"/>
          <ac:spMkLst>
            <pc:docMk/>
            <pc:sldMk cId="877789691" sldId="294"/>
            <ac:spMk id="5" creationId="{ABE7ACEE-E11C-4DCD-1E48-7CA2E43E1198}"/>
          </ac:spMkLst>
        </pc:spChg>
        <pc:spChg chg="mod">
          <ac:chgData name="Shivanjali S" userId="b1a1d8db-e1c3-4223-ac2e-c18ed90a4048" providerId="ADAL" clId="{5383F071-1621-4F2B-A56A-63FC6AF42643}" dt="2023-12-20T06:33:26.822" v="5085"/>
          <ac:spMkLst>
            <pc:docMk/>
            <pc:sldMk cId="877789691" sldId="294"/>
            <ac:spMk id="6" creationId="{458BD640-3787-AF7E-54DE-FED4F4F14056}"/>
          </ac:spMkLst>
        </pc:spChg>
        <pc:spChg chg="mod">
          <ac:chgData name="Shivanjali S" userId="b1a1d8db-e1c3-4223-ac2e-c18ed90a4048" providerId="ADAL" clId="{5383F071-1621-4F2B-A56A-63FC6AF42643}" dt="2023-12-20T06:33:21.619" v="5084"/>
          <ac:spMkLst>
            <pc:docMk/>
            <pc:sldMk cId="877789691" sldId="294"/>
            <ac:spMk id="7" creationId="{7B67C950-FF36-AEF1-D072-1F34712D0C9F}"/>
          </ac:spMkLst>
        </pc:spChg>
        <pc:spChg chg="mod">
          <ac:chgData name="Shivanjali S" userId="b1a1d8db-e1c3-4223-ac2e-c18ed90a4048" providerId="ADAL" clId="{5383F071-1621-4F2B-A56A-63FC6AF42643}" dt="2023-12-20T06:35:49.146" v="5114" actId="20577"/>
          <ac:spMkLst>
            <pc:docMk/>
            <pc:sldMk cId="877789691" sldId="294"/>
            <ac:spMk id="8" creationId="{143BECBC-B45A-14E9-1925-EC6CA9D92873}"/>
          </ac:spMkLst>
        </pc:spChg>
        <pc:spChg chg="mod">
          <ac:chgData name="Shivanjali S" userId="b1a1d8db-e1c3-4223-ac2e-c18ed90a4048" providerId="ADAL" clId="{5383F071-1621-4F2B-A56A-63FC6AF42643}" dt="2023-12-20T06:33:11.102" v="5083"/>
          <ac:spMkLst>
            <pc:docMk/>
            <pc:sldMk cId="877789691" sldId="294"/>
            <ac:spMk id="16" creationId="{3E3F581E-A6C3-263B-8782-F2C3687CA655}"/>
          </ac:spMkLst>
        </pc:spChg>
      </pc:sldChg>
      <pc:sldChg chg="del">
        <pc:chgData name="Shivanjali S" userId="b1a1d8db-e1c3-4223-ac2e-c18ed90a4048" providerId="ADAL" clId="{5383F071-1621-4F2B-A56A-63FC6AF42643}" dt="2023-12-20T05:36:39.460" v="4657" actId="47"/>
        <pc:sldMkLst>
          <pc:docMk/>
          <pc:sldMk cId="3666711677" sldId="295"/>
        </pc:sldMkLst>
      </pc:sldChg>
      <pc:sldChg chg="modSp mod">
        <pc:chgData name="Shivanjali S" userId="b1a1d8db-e1c3-4223-ac2e-c18ed90a4048" providerId="ADAL" clId="{5383F071-1621-4F2B-A56A-63FC6AF42643}" dt="2023-12-20T06:31:46.819" v="5082" actId="20577"/>
        <pc:sldMkLst>
          <pc:docMk/>
          <pc:sldMk cId="2252011926" sldId="296"/>
        </pc:sldMkLst>
        <pc:spChg chg="mod">
          <ac:chgData name="Shivanjali S" userId="b1a1d8db-e1c3-4223-ac2e-c18ed90a4048" providerId="ADAL" clId="{5383F071-1621-4F2B-A56A-63FC6AF42643}" dt="2023-12-20T06:31:46.819" v="5082" actId="20577"/>
          <ac:spMkLst>
            <pc:docMk/>
            <pc:sldMk cId="2252011926" sldId="296"/>
            <ac:spMk id="11" creationId="{77B7DF5B-FD8E-98DC-73F7-D43AF2C63189}"/>
          </ac:spMkLst>
        </pc:spChg>
        <pc:spChg chg="mod">
          <ac:chgData name="Shivanjali S" userId="b1a1d8db-e1c3-4223-ac2e-c18ed90a4048" providerId="ADAL" clId="{5383F071-1621-4F2B-A56A-63FC6AF42643}" dt="2023-12-20T06:31:16.793" v="5077"/>
          <ac:spMkLst>
            <pc:docMk/>
            <pc:sldMk cId="2252011926" sldId="296"/>
            <ac:spMk id="12" creationId="{B2911ED5-17DC-30A5-F1D0-07665D3F4320}"/>
          </ac:spMkLst>
        </pc:spChg>
        <pc:spChg chg="mod">
          <ac:chgData name="Shivanjali S" userId="b1a1d8db-e1c3-4223-ac2e-c18ed90a4048" providerId="ADAL" clId="{5383F071-1621-4F2B-A56A-63FC6AF42643}" dt="2023-12-20T06:31:25.278" v="5078"/>
          <ac:spMkLst>
            <pc:docMk/>
            <pc:sldMk cId="2252011926" sldId="296"/>
            <ac:spMk id="13" creationId="{F53818F7-55F3-B420-4E73-16290B5C2553}"/>
          </ac:spMkLst>
        </pc:spChg>
        <pc:spChg chg="mod">
          <ac:chgData name="Shivanjali S" userId="b1a1d8db-e1c3-4223-ac2e-c18ed90a4048" providerId="ADAL" clId="{5383F071-1621-4F2B-A56A-63FC6AF42643}" dt="2023-12-20T06:31:32.944" v="5079"/>
          <ac:spMkLst>
            <pc:docMk/>
            <pc:sldMk cId="2252011926" sldId="296"/>
            <ac:spMk id="14" creationId="{060D6C23-8D34-7FD4-64AC-50102AE63F50}"/>
          </ac:spMkLst>
        </pc:spChg>
        <pc:spChg chg="mod">
          <ac:chgData name="Shivanjali S" userId="b1a1d8db-e1c3-4223-ac2e-c18ed90a4048" providerId="ADAL" clId="{5383F071-1621-4F2B-A56A-63FC6AF42643}" dt="2023-12-20T06:31:40.049" v="5080"/>
          <ac:spMkLst>
            <pc:docMk/>
            <pc:sldMk cId="2252011926" sldId="296"/>
            <ac:spMk id="15" creationId="{0AA3BE49-8C80-8FB3-7248-EC9675CC9028}"/>
          </ac:spMkLst>
        </pc:spChg>
      </pc:sldChg>
      <pc:sldChg chg="modSp mod">
        <pc:chgData name="Shivanjali S" userId="b1a1d8db-e1c3-4223-ac2e-c18ed90a4048" providerId="ADAL" clId="{5383F071-1621-4F2B-A56A-63FC6AF42643}" dt="2023-12-18T08:22:13.983" v="47" actId="1035"/>
        <pc:sldMkLst>
          <pc:docMk/>
          <pc:sldMk cId="150403746" sldId="297"/>
        </pc:sldMkLst>
        <pc:spChg chg="mod">
          <ac:chgData name="Shivanjali S" userId="b1a1d8db-e1c3-4223-ac2e-c18ed90a4048" providerId="ADAL" clId="{5383F071-1621-4F2B-A56A-63FC6AF42643}" dt="2023-12-18T08:22:13.983" v="47" actId="1035"/>
          <ac:spMkLst>
            <pc:docMk/>
            <pc:sldMk cId="150403746" sldId="297"/>
            <ac:spMk id="3" creationId="{10A8F081-85E4-E2E2-21FE-878FC01ABA10}"/>
          </ac:spMkLst>
        </pc:spChg>
      </pc:sldChg>
      <pc:sldChg chg="addSp delSp modSp mod">
        <pc:chgData name="Shivanjali S" userId="b1a1d8db-e1c3-4223-ac2e-c18ed90a4048" providerId="ADAL" clId="{5383F071-1621-4F2B-A56A-63FC6AF42643}" dt="2023-12-18T09:06:26.382" v="410" actId="947"/>
        <pc:sldMkLst>
          <pc:docMk/>
          <pc:sldMk cId="2151812301" sldId="298"/>
        </pc:sldMkLst>
        <pc:spChg chg="mod">
          <ac:chgData name="Shivanjali S" userId="b1a1d8db-e1c3-4223-ac2e-c18ed90a4048" providerId="ADAL" clId="{5383F071-1621-4F2B-A56A-63FC6AF42643}" dt="2023-12-18T08:22:17.598" v="48" actId="1035"/>
          <ac:spMkLst>
            <pc:docMk/>
            <pc:sldMk cId="2151812301" sldId="298"/>
            <ac:spMk id="3" creationId="{8AE35655-EDCC-97A6-4787-680AC1921B3D}"/>
          </ac:spMkLst>
        </pc:spChg>
        <pc:spChg chg="mod topLvl">
          <ac:chgData name="Shivanjali S" userId="b1a1d8db-e1c3-4223-ac2e-c18ed90a4048" providerId="ADAL" clId="{5383F071-1621-4F2B-A56A-63FC6AF42643}" dt="2023-12-18T09:05:57.509" v="390" actId="12789"/>
          <ac:spMkLst>
            <pc:docMk/>
            <pc:sldMk cId="2151812301" sldId="298"/>
            <ac:spMk id="54" creationId="{2D97273E-ABEA-2912-E065-C5E64C34BF0B}"/>
          </ac:spMkLst>
        </pc:spChg>
        <pc:spChg chg="mod topLvl">
          <ac:chgData name="Shivanjali S" userId="b1a1d8db-e1c3-4223-ac2e-c18ed90a4048" providerId="ADAL" clId="{5383F071-1621-4F2B-A56A-63FC6AF42643}" dt="2023-12-18T09:05:51.759" v="388" actId="165"/>
          <ac:spMkLst>
            <pc:docMk/>
            <pc:sldMk cId="2151812301" sldId="298"/>
            <ac:spMk id="55" creationId="{9776832B-FFF9-DE55-1BB9-4475FE0C28A5}"/>
          </ac:spMkLst>
        </pc:spChg>
        <pc:spChg chg="mod topLvl">
          <ac:chgData name="Shivanjali S" userId="b1a1d8db-e1c3-4223-ac2e-c18ed90a4048" providerId="ADAL" clId="{5383F071-1621-4F2B-A56A-63FC6AF42643}" dt="2023-12-18T09:05:57.509" v="390" actId="12789"/>
          <ac:spMkLst>
            <pc:docMk/>
            <pc:sldMk cId="2151812301" sldId="298"/>
            <ac:spMk id="56" creationId="{15CB4F2E-928C-4C7E-3083-1EC626A79AD1}"/>
          </ac:spMkLst>
        </pc:spChg>
        <pc:spChg chg="mod topLvl">
          <ac:chgData name="Shivanjali S" userId="b1a1d8db-e1c3-4223-ac2e-c18ed90a4048" providerId="ADAL" clId="{5383F071-1621-4F2B-A56A-63FC6AF42643}" dt="2023-12-18T09:06:02.006" v="392" actId="12789"/>
          <ac:spMkLst>
            <pc:docMk/>
            <pc:sldMk cId="2151812301" sldId="298"/>
            <ac:spMk id="59" creationId="{4154F18F-A411-F0AE-CFD3-6F01C24515A7}"/>
          </ac:spMkLst>
        </pc:spChg>
        <pc:spChg chg="mod topLvl">
          <ac:chgData name="Shivanjali S" userId="b1a1d8db-e1c3-4223-ac2e-c18ed90a4048" providerId="ADAL" clId="{5383F071-1621-4F2B-A56A-63FC6AF42643}" dt="2023-12-18T09:05:51.759" v="388" actId="165"/>
          <ac:spMkLst>
            <pc:docMk/>
            <pc:sldMk cId="2151812301" sldId="298"/>
            <ac:spMk id="60" creationId="{1D58E1B8-8F5C-9253-AC60-969C2C0451B1}"/>
          </ac:spMkLst>
        </pc:spChg>
        <pc:spChg chg="mod topLvl">
          <ac:chgData name="Shivanjali S" userId="b1a1d8db-e1c3-4223-ac2e-c18ed90a4048" providerId="ADAL" clId="{5383F071-1621-4F2B-A56A-63FC6AF42643}" dt="2023-12-18T09:06:02.006" v="392" actId="12789"/>
          <ac:spMkLst>
            <pc:docMk/>
            <pc:sldMk cId="2151812301" sldId="298"/>
            <ac:spMk id="61" creationId="{9DB17E07-378F-DF02-8F12-CDAC948C169D}"/>
          </ac:spMkLst>
        </pc:spChg>
        <pc:spChg chg="mod topLvl">
          <ac:chgData name="Shivanjali S" userId="b1a1d8db-e1c3-4223-ac2e-c18ed90a4048" providerId="ADAL" clId="{5383F071-1621-4F2B-A56A-63FC6AF42643}" dt="2023-12-18T09:06:09.378" v="394" actId="12789"/>
          <ac:spMkLst>
            <pc:docMk/>
            <pc:sldMk cId="2151812301" sldId="298"/>
            <ac:spMk id="64" creationId="{B2C31ED0-D222-522D-7664-B884FF12A4E9}"/>
          </ac:spMkLst>
        </pc:spChg>
        <pc:spChg chg="mod topLvl">
          <ac:chgData name="Shivanjali S" userId="b1a1d8db-e1c3-4223-ac2e-c18ed90a4048" providerId="ADAL" clId="{5383F071-1621-4F2B-A56A-63FC6AF42643}" dt="2023-12-18T09:05:51.759" v="388" actId="165"/>
          <ac:spMkLst>
            <pc:docMk/>
            <pc:sldMk cId="2151812301" sldId="298"/>
            <ac:spMk id="65" creationId="{E642D73C-45C5-7D06-A841-C4D45A31D602}"/>
          </ac:spMkLst>
        </pc:spChg>
        <pc:spChg chg="mod topLvl">
          <ac:chgData name="Shivanjali S" userId="b1a1d8db-e1c3-4223-ac2e-c18ed90a4048" providerId="ADAL" clId="{5383F071-1621-4F2B-A56A-63FC6AF42643}" dt="2023-12-18T09:06:09.378" v="394" actId="12789"/>
          <ac:spMkLst>
            <pc:docMk/>
            <pc:sldMk cId="2151812301" sldId="298"/>
            <ac:spMk id="66" creationId="{3FB758DD-635E-DCA6-769B-98445E323B1A}"/>
          </ac:spMkLst>
        </pc:spChg>
        <pc:spChg chg="mod topLvl">
          <ac:chgData name="Shivanjali S" userId="b1a1d8db-e1c3-4223-ac2e-c18ed90a4048" providerId="ADAL" clId="{5383F071-1621-4F2B-A56A-63FC6AF42643}" dt="2023-12-18T09:06:18.352" v="402" actId="947"/>
          <ac:spMkLst>
            <pc:docMk/>
            <pc:sldMk cId="2151812301" sldId="298"/>
            <ac:spMk id="69" creationId="{A5DF6B52-257A-940F-F024-3F271B633D0E}"/>
          </ac:spMkLst>
        </pc:spChg>
        <pc:spChg chg="mod topLvl">
          <ac:chgData name="Shivanjali S" userId="b1a1d8db-e1c3-4223-ac2e-c18ed90a4048" providerId="ADAL" clId="{5383F071-1621-4F2B-A56A-63FC6AF42643}" dt="2023-12-18T09:06:24.048" v="406" actId="947"/>
          <ac:spMkLst>
            <pc:docMk/>
            <pc:sldMk cId="2151812301" sldId="298"/>
            <ac:spMk id="70" creationId="{F96CA20C-D64C-E0E7-11E7-65F40F59AD6E}"/>
          </ac:spMkLst>
        </pc:spChg>
        <pc:spChg chg="mod topLvl">
          <ac:chgData name="Shivanjali S" userId="b1a1d8db-e1c3-4223-ac2e-c18ed90a4048" providerId="ADAL" clId="{5383F071-1621-4F2B-A56A-63FC6AF42643}" dt="2023-12-18T09:06:26.382" v="410" actId="947"/>
          <ac:spMkLst>
            <pc:docMk/>
            <pc:sldMk cId="2151812301" sldId="298"/>
            <ac:spMk id="71" creationId="{91E997E7-7D3D-F0FA-09E8-927E05EE02E2}"/>
          </ac:spMkLst>
        </pc:spChg>
        <pc:grpChg chg="add del mod">
          <ac:chgData name="Shivanjali S" userId="b1a1d8db-e1c3-4223-ac2e-c18ed90a4048" providerId="ADAL" clId="{5383F071-1621-4F2B-A56A-63FC6AF42643}" dt="2023-12-18T09:05:51.759" v="388" actId="165"/>
          <ac:grpSpMkLst>
            <pc:docMk/>
            <pc:sldMk cId="2151812301" sldId="298"/>
            <ac:grpSpMk id="72" creationId="{65D25E15-A834-4C79-9E32-179FC6079804}"/>
          </ac:grpSpMkLst>
        </pc:grpChg>
      </pc:sldChg>
      <pc:sldChg chg="addSp delSp modSp mod modNotesTx">
        <pc:chgData name="Shivanjali S" userId="b1a1d8db-e1c3-4223-ac2e-c18ed90a4048" providerId="ADAL" clId="{5383F071-1621-4F2B-A56A-63FC6AF42643}" dt="2023-12-18T09:36:36.335" v="675" actId="20577"/>
        <pc:sldMkLst>
          <pc:docMk/>
          <pc:sldMk cId="3549144367" sldId="299"/>
        </pc:sldMkLst>
        <pc:spChg chg="add del">
          <ac:chgData name="Shivanjali S" userId="b1a1d8db-e1c3-4223-ac2e-c18ed90a4048" providerId="ADAL" clId="{5383F071-1621-4F2B-A56A-63FC6AF42643}" dt="2023-12-18T09:19:33.376" v="538" actId="478"/>
          <ac:spMkLst>
            <pc:docMk/>
            <pc:sldMk cId="3549144367" sldId="299"/>
            <ac:spMk id="2" creationId="{E6557FEE-F50E-BC67-5EC5-1E63C8D03C5A}"/>
          </ac:spMkLst>
        </pc:spChg>
        <pc:spChg chg="add del mod">
          <ac:chgData name="Shivanjali S" userId="b1a1d8db-e1c3-4223-ac2e-c18ed90a4048" providerId="ADAL" clId="{5383F071-1621-4F2B-A56A-63FC6AF42643}" dt="2023-12-18T09:30:28.813" v="651" actId="14100"/>
          <ac:spMkLst>
            <pc:docMk/>
            <pc:sldMk cId="3549144367" sldId="299"/>
            <ac:spMk id="3" creationId="{78260A77-B786-E774-3CCA-4007F3162119}"/>
          </ac:spMkLst>
        </pc:spChg>
        <pc:spChg chg="mod">
          <ac:chgData name="Shivanjali S" userId="b1a1d8db-e1c3-4223-ac2e-c18ed90a4048" providerId="ADAL" clId="{5383F071-1621-4F2B-A56A-63FC6AF42643}" dt="2023-12-18T09:16:32.234" v="505" actId="20577"/>
          <ac:spMkLst>
            <pc:docMk/>
            <pc:sldMk cId="3549144367" sldId="299"/>
            <ac:spMk id="4" creationId="{F421123B-ECC5-D7BF-20D8-8348D32A8BC9}"/>
          </ac:spMkLst>
        </pc:spChg>
        <pc:spChg chg="add mod">
          <ac:chgData name="Shivanjali S" userId="b1a1d8db-e1c3-4223-ac2e-c18ed90a4048" providerId="ADAL" clId="{5383F071-1621-4F2B-A56A-63FC6AF42643}" dt="2023-12-18T09:16:39.126" v="531"/>
          <ac:spMkLst>
            <pc:docMk/>
            <pc:sldMk cId="3549144367" sldId="299"/>
            <ac:spMk id="6" creationId="{8455AAE3-C899-F28C-BB2A-8D0F1ACD1502}"/>
          </ac:spMkLst>
        </pc:spChg>
        <pc:spChg chg="mod">
          <ac:chgData name="Shivanjali S" userId="b1a1d8db-e1c3-4223-ac2e-c18ed90a4048" providerId="ADAL" clId="{5383F071-1621-4F2B-A56A-63FC6AF42643}" dt="2023-12-18T09:27:55.320" v="583" actId="207"/>
          <ac:spMkLst>
            <pc:docMk/>
            <pc:sldMk cId="3549144367" sldId="299"/>
            <ac:spMk id="13" creationId="{5584FB5C-08F2-9D5F-CE3C-AD0E50744617}"/>
          </ac:spMkLst>
        </pc:spChg>
        <pc:spChg chg="mod">
          <ac:chgData name="Shivanjali S" userId="b1a1d8db-e1c3-4223-ac2e-c18ed90a4048" providerId="ADAL" clId="{5383F071-1621-4F2B-A56A-63FC6AF42643}" dt="2023-12-18T09:29:49.986" v="643" actId="20577"/>
          <ac:spMkLst>
            <pc:docMk/>
            <pc:sldMk cId="3549144367" sldId="299"/>
            <ac:spMk id="14" creationId="{B5ACE108-0CDD-4F47-A2F5-8BA88BB9B47C}"/>
          </ac:spMkLst>
        </pc:spChg>
        <pc:spChg chg="mod">
          <ac:chgData name="Shivanjali S" userId="b1a1d8db-e1c3-4223-ac2e-c18ed90a4048" providerId="ADAL" clId="{5383F071-1621-4F2B-A56A-63FC6AF42643}" dt="2023-12-18T09:27:22.923" v="580" actId="207"/>
          <ac:spMkLst>
            <pc:docMk/>
            <pc:sldMk cId="3549144367" sldId="299"/>
            <ac:spMk id="15" creationId="{76D916BF-92B0-416E-EBF1-861AC7095850}"/>
          </ac:spMkLst>
        </pc:spChg>
        <pc:spChg chg="mod">
          <ac:chgData name="Shivanjali S" userId="b1a1d8db-e1c3-4223-ac2e-c18ed90a4048" providerId="ADAL" clId="{5383F071-1621-4F2B-A56A-63FC6AF42643}" dt="2023-12-18T09:30:01.770" v="646" actId="20577"/>
          <ac:spMkLst>
            <pc:docMk/>
            <pc:sldMk cId="3549144367" sldId="299"/>
            <ac:spMk id="16" creationId="{8F36271A-2F44-C14B-BE12-E191E91BEF8C}"/>
          </ac:spMkLst>
        </pc:spChg>
        <pc:spChg chg="mod">
          <ac:chgData name="Shivanjali S" userId="b1a1d8db-e1c3-4223-ac2e-c18ed90a4048" providerId="ADAL" clId="{5383F071-1621-4F2B-A56A-63FC6AF42643}" dt="2023-12-18T09:27:10.681" v="579" actId="207"/>
          <ac:spMkLst>
            <pc:docMk/>
            <pc:sldMk cId="3549144367" sldId="299"/>
            <ac:spMk id="17" creationId="{9FFCCE08-3E99-8700-311A-B97B23144A0F}"/>
          </ac:spMkLst>
        </pc:spChg>
        <pc:spChg chg="mod">
          <ac:chgData name="Shivanjali S" userId="b1a1d8db-e1c3-4223-ac2e-c18ed90a4048" providerId="ADAL" clId="{5383F071-1621-4F2B-A56A-63FC6AF42643}" dt="2023-12-18T09:29:15.231" v="613" actId="20577"/>
          <ac:spMkLst>
            <pc:docMk/>
            <pc:sldMk cId="3549144367" sldId="299"/>
            <ac:spMk id="18" creationId="{D1025F6E-7C2C-57BA-2ED4-A67FAF60C13A}"/>
          </ac:spMkLst>
        </pc:spChg>
        <pc:spChg chg="mod">
          <ac:chgData name="Shivanjali S" userId="b1a1d8db-e1c3-4223-ac2e-c18ed90a4048" providerId="ADAL" clId="{5383F071-1621-4F2B-A56A-63FC6AF42643}" dt="2023-12-18T09:22:49.170" v="578" actId="207"/>
          <ac:spMkLst>
            <pc:docMk/>
            <pc:sldMk cId="3549144367" sldId="299"/>
            <ac:spMk id="19" creationId="{85BC3A2D-3FA0-C1D9-B4EA-8C0B4FAE7C58}"/>
          </ac:spMkLst>
        </pc:spChg>
        <pc:spChg chg="mod">
          <ac:chgData name="Shivanjali S" userId="b1a1d8db-e1c3-4223-ac2e-c18ed90a4048" providerId="ADAL" clId="{5383F071-1621-4F2B-A56A-63FC6AF42643}" dt="2023-12-18T09:29:08.700" v="606" actId="20577"/>
          <ac:spMkLst>
            <pc:docMk/>
            <pc:sldMk cId="3549144367" sldId="299"/>
            <ac:spMk id="20" creationId="{2047EB2F-47EC-9EB7-48C9-F09DE334221C}"/>
          </ac:spMkLst>
        </pc:spChg>
        <pc:spChg chg="mod">
          <ac:chgData name="Shivanjali S" userId="b1a1d8db-e1c3-4223-ac2e-c18ed90a4048" providerId="ADAL" clId="{5383F071-1621-4F2B-A56A-63FC6AF42643}" dt="2023-12-18T09:22:39.270" v="575" actId="207"/>
          <ac:spMkLst>
            <pc:docMk/>
            <pc:sldMk cId="3549144367" sldId="299"/>
            <ac:spMk id="21" creationId="{CD3A77DF-33B1-FEAC-1735-8CC6630C6A16}"/>
          </ac:spMkLst>
        </pc:spChg>
        <pc:spChg chg="mod">
          <ac:chgData name="Shivanjali S" userId="b1a1d8db-e1c3-4223-ac2e-c18ed90a4048" providerId="ADAL" clId="{5383F071-1621-4F2B-A56A-63FC6AF42643}" dt="2023-12-18T09:28:58.025" v="598" actId="20577"/>
          <ac:spMkLst>
            <pc:docMk/>
            <pc:sldMk cId="3549144367" sldId="299"/>
            <ac:spMk id="22" creationId="{AEDCF3B6-E003-FFDF-D8D9-761B76A165A2}"/>
          </ac:spMkLst>
        </pc:spChg>
        <pc:grpChg chg="add del mod">
          <ac:chgData name="Shivanjali S" userId="b1a1d8db-e1c3-4223-ac2e-c18ed90a4048" providerId="ADAL" clId="{5383F071-1621-4F2B-A56A-63FC6AF42643}" dt="2023-12-18T09:22:29.335" v="574" actId="165"/>
          <ac:grpSpMkLst>
            <pc:docMk/>
            <pc:sldMk cId="3549144367" sldId="299"/>
            <ac:grpSpMk id="7" creationId="{5358FE90-5898-5A9E-47D8-0175D5CE0F36}"/>
          </ac:grpSpMkLst>
        </pc:grpChg>
        <pc:grpChg chg="mod topLvl">
          <ac:chgData name="Shivanjali S" userId="b1a1d8db-e1c3-4223-ac2e-c18ed90a4048" providerId="ADAL" clId="{5383F071-1621-4F2B-A56A-63FC6AF42643}" dt="2023-12-18T09:30:16.885" v="647" actId="164"/>
          <ac:grpSpMkLst>
            <pc:docMk/>
            <pc:sldMk cId="3549144367" sldId="299"/>
            <ac:grpSpMk id="8" creationId="{AA88E15B-47C6-F7B6-9316-77F8E366DA51}"/>
          </ac:grpSpMkLst>
        </pc:grpChg>
        <pc:grpChg chg="mod topLvl">
          <ac:chgData name="Shivanjali S" userId="b1a1d8db-e1c3-4223-ac2e-c18ed90a4048" providerId="ADAL" clId="{5383F071-1621-4F2B-A56A-63FC6AF42643}" dt="2023-12-18T09:30:16.885" v="647" actId="164"/>
          <ac:grpSpMkLst>
            <pc:docMk/>
            <pc:sldMk cId="3549144367" sldId="299"/>
            <ac:grpSpMk id="9" creationId="{C5BF8125-2053-8C16-0520-3126C4F73303}"/>
          </ac:grpSpMkLst>
        </pc:grpChg>
        <pc:grpChg chg="mod topLvl">
          <ac:chgData name="Shivanjali S" userId="b1a1d8db-e1c3-4223-ac2e-c18ed90a4048" providerId="ADAL" clId="{5383F071-1621-4F2B-A56A-63FC6AF42643}" dt="2023-12-18T09:30:16.885" v="647" actId="164"/>
          <ac:grpSpMkLst>
            <pc:docMk/>
            <pc:sldMk cId="3549144367" sldId="299"/>
            <ac:grpSpMk id="10" creationId="{79A48315-3A21-B383-0258-4F273EAD2387}"/>
          </ac:grpSpMkLst>
        </pc:grpChg>
        <pc:grpChg chg="mod topLvl">
          <ac:chgData name="Shivanjali S" userId="b1a1d8db-e1c3-4223-ac2e-c18ed90a4048" providerId="ADAL" clId="{5383F071-1621-4F2B-A56A-63FC6AF42643}" dt="2023-12-18T09:30:16.885" v="647" actId="164"/>
          <ac:grpSpMkLst>
            <pc:docMk/>
            <pc:sldMk cId="3549144367" sldId="299"/>
            <ac:grpSpMk id="11" creationId="{30337B76-BB18-59E8-CCD4-A9BD1414B76B}"/>
          </ac:grpSpMkLst>
        </pc:grpChg>
        <pc:grpChg chg="mod topLvl">
          <ac:chgData name="Shivanjali S" userId="b1a1d8db-e1c3-4223-ac2e-c18ed90a4048" providerId="ADAL" clId="{5383F071-1621-4F2B-A56A-63FC6AF42643}" dt="2023-12-18T09:30:16.885" v="647" actId="164"/>
          <ac:grpSpMkLst>
            <pc:docMk/>
            <pc:sldMk cId="3549144367" sldId="299"/>
            <ac:grpSpMk id="12" creationId="{B294DAAF-D69D-45C4-20D3-AA252CEDA9F1}"/>
          </ac:grpSpMkLst>
        </pc:grpChg>
        <pc:grpChg chg="add mod">
          <ac:chgData name="Shivanjali S" userId="b1a1d8db-e1c3-4223-ac2e-c18ed90a4048" providerId="ADAL" clId="{5383F071-1621-4F2B-A56A-63FC6AF42643}" dt="2023-12-18T09:30:21.865" v="650" actId="12789"/>
          <ac:grpSpMkLst>
            <pc:docMk/>
            <pc:sldMk cId="3549144367" sldId="299"/>
            <ac:grpSpMk id="23" creationId="{7CED4C87-6786-8120-7BFF-FF0434AEC64B}"/>
          </ac:grpSpMkLst>
        </pc:grpChg>
        <pc:cxnChg chg="add del mod replST">
          <ac:chgData name="Shivanjali S" userId="b1a1d8db-e1c3-4223-ac2e-c18ed90a4048" providerId="ADAL" clId="{5383F071-1621-4F2B-A56A-63FC6AF42643}" dt="2023-12-18T09:16:39.127" v="533"/>
          <ac:cxnSpMkLst>
            <pc:docMk/>
            <pc:sldMk cId="3549144367" sldId="299"/>
            <ac:cxnSpMk id="5" creationId="{D55BDDEE-B180-318D-8506-08D7B05BBDE4}"/>
          </ac:cxnSpMkLst>
        </pc:cxnChg>
      </pc:sldChg>
      <pc:sldChg chg="addSp delSp modSp mod addCm modNotesTx">
        <pc:chgData name="Shivanjali S" userId="b1a1d8db-e1c3-4223-ac2e-c18ed90a4048" providerId="ADAL" clId="{5383F071-1621-4F2B-A56A-63FC6AF42643}" dt="2023-12-18T10:12:16.641" v="1004" actId="20577"/>
        <pc:sldMkLst>
          <pc:docMk/>
          <pc:sldMk cId="3702043585" sldId="300"/>
        </pc:sldMkLst>
        <pc:spChg chg="del">
          <ac:chgData name="Shivanjali S" userId="b1a1d8db-e1c3-4223-ac2e-c18ed90a4048" providerId="ADAL" clId="{5383F071-1621-4F2B-A56A-63FC6AF42643}" dt="2023-12-18T10:02:41.908" v="734" actId="478"/>
          <ac:spMkLst>
            <pc:docMk/>
            <pc:sldMk cId="3702043585" sldId="300"/>
            <ac:spMk id="2" creationId="{6D3BF0FE-D363-68E0-836D-5E5E173837C1}"/>
          </ac:spMkLst>
        </pc:spChg>
        <pc:spChg chg="del">
          <ac:chgData name="Shivanjali S" userId="b1a1d8db-e1c3-4223-ac2e-c18ed90a4048" providerId="ADAL" clId="{5383F071-1621-4F2B-A56A-63FC6AF42643}" dt="2023-12-18T10:03:24.166" v="758" actId="478"/>
          <ac:spMkLst>
            <pc:docMk/>
            <pc:sldMk cId="3702043585" sldId="300"/>
            <ac:spMk id="3" creationId="{E5578696-5152-AC35-5B7A-0788739B7C2A}"/>
          </ac:spMkLst>
        </pc:spChg>
        <pc:spChg chg="mod">
          <ac:chgData name="Shivanjali S" userId="b1a1d8db-e1c3-4223-ac2e-c18ed90a4048" providerId="ADAL" clId="{5383F071-1621-4F2B-A56A-63FC6AF42643}" dt="2023-12-18T09:43:47.961" v="705" actId="20577"/>
          <ac:spMkLst>
            <pc:docMk/>
            <pc:sldMk cId="3702043585" sldId="300"/>
            <ac:spMk id="4" creationId="{32E61FC3-6AA2-1E5B-F47D-36810C978AD9}"/>
          </ac:spMkLst>
        </pc:spChg>
        <pc:spChg chg="add mod">
          <ac:chgData name="Shivanjali S" userId="b1a1d8db-e1c3-4223-ac2e-c18ed90a4048" providerId="ADAL" clId="{5383F071-1621-4F2B-A56A-63FC6AF42643}" dt="2023-12-18T09:43:58.846" v="731"/>
          <ac:spMkLst>
            <pc:docMk/>
            <pc:sldMk cId="3702043585" sldId="300"/>
            <ac:spMk id="6" creationId="{8E28231E-B30E-55B7-59A9-F23B18AB5589}"/>
          </ac:spMkLst>
        </pc:spChg>
        <pc:spChg chg="add mod">
          <ac:chgData name="Shivanjali S" userId="b1a1d8db-e1c3-4223-ac2e-c18ed90a4048" providerId="ADAL" clId="{5383F071-1621-4F2B-A56A-63FC6AF42643}" dt="2023-12-18T10:10:30.086" v="928" actId="255"/>
          <ac:spMkLst>
            <pc:docMk/>
            <pc:sldMk cId="3702043585" sldId="300"/>
            <ac:spMk id="8" creationId="{584BDB9B-538E-5689-B560-F77D39AB5D7B}"/>
          </ac:spMkLst>
        </pc:spChg>
        <pc:picChg chg="add mod modCrop">
          <ac:chgData name="Shivanjali S" userId="b1a1d8db-e1c3-4223-ac2e-c18ed90a4048" providerId="ADAL" clId="{5383F071-1621-4F2B-A56A-63FC6AF42643}" dt="2023-12-18T10:03:28.644" v="759" actId="12789"/>
          <ac:picMkLst>
            <pc:docMk/>
            <pc:sldMk cId="3702043585" sldId="300"/>
            <ac:picMk id="7" creationId="{874DBD43-5909-84A3-F795-FFCB35617E2E}"/>
          </ac:picMkLst>
        </pc:picChg>
        <pc:cxnChg chg="add del mod replST">
          <ac:chgData name="Shivanjali S" userId="b1a1d8db-e1c3-4223-ac2e-c18ed90a4048" providerId="ADAL" clId="{5383F071-1621-4F2B-A56A-63FC6AF42643}" dt="2023-12-18T09:43:58.847" v="733"/>
          <ac:cxnSpMkLst>
            <pc:docMk/>
            <pc:sldMk cId="3702043585" sldId="300"/>
            <ac:cxnSpMk id="5" creationId="{F04199B9-4E67-14F2-1952-08D04D24178A}"/>
          </ac:cxnSpMkLst>
        </pc:cxnChg>
        <pc:extLst>
          <p:ext xmlns:p="http://schemas.openxmlformats.org/presentationml/2006/main" uri="{D6D511B9-2390-475A-947B-AFAB55BFBCF1}">
            <pc226:cmChg xmlns:pc226="http://schemas.microsoft.com/office/powerpoint/2022/06/main/command" chg="add">
              <pc226:chgData name="Shivanjali S" userId="b1a1d8db-e1c3-4223-ac2e-c18ed90a4048" providerId="ADAL" clId="{5383F071-1621-4F2B-A56A-63FC6AF42643}" dt="2023-12-18T10:03:40.838" v="760"/>
              <pc2:cmMkLst xmlns:pc2="http://schemas.microsoft.com/office/powerpoint/2019/9/main/command">
                <pc:docMk/>
                <pc:sldMk cId="3702043585" sldId="300"/>
                <pc2:cmMk id="{FBF1E073-715F-44AB-91A3-517A053F474D}"/>
              </pc2:cmMkLst>
            </pc226:cmChg>
          </p:ext>
        </pc:extLst>
      </pc:sldChg>
      <pc:sldChg chg="addSp delSp modSp mod modNotesTx">
        <pc:chgData name="Shivanjali S" userId="b1a1d8db-e1c3-4223-ac2e-c18ed90a4048" providerId="ADAL" clId="{5383F071-1621-4F2B-A56A-63FC6AF42643}" dt="2023-12-18T11:49:16.600" v="1246" actId="20577"/>
        <pc:sldMkLst>
          <pc:docMk/>
          <pc:sldMk cId="2775729053" sldId="301"/>
        </pc:sldMkLst>
        <pc:spChg chg="del">
          <ac:chgData name="Shivanjali S" userId="b1a1d8db-e1c3-4223-ac2e-c18ed90a4048" providerId="ADAL" clId="{5383F071-1621-4F2B-A56A-63FC6AF42643}" dt="2023-12-18T10:56:59.217" v="1080" actId="478"/>
          <ac:spMkLst>
            <pc:docMk/>
            <pc:sldMk cId="2775729053" sldId="301"/>
            <ac:spMk id="2" creationId="{674CEF85-2985-0BA1-92E1-97BF586BAA8C}"/>
          </ac:spMkLst>
        </pc:spChg>
        <pc:spChg chg="del">
          <ac:chgData name="Shivanjali S" userId="b1a1d8db-e1c3-4223-ac2e-c18ed90a4048" providerId="ADAL" clId="{5383F071-1621-4F2B-A56A-63FC6AF42643}" dt="2023-12-18T10:56:58.036" v="1079" actId="478"/>
          <ac:spMkLst>
            <pc:docMk/>
            <pc:sldMk cId="2775729053" sldId="301"/>
            <ac:spMk id="3" creationId="{B7EDCD4D-BC5C-23A1-D18A-95F127227A23}"/>
          </ac:spMkLst>
        </pc:spChg>
        <pc:spChg chg="mod">
          <ac:chgData name="Shivanjali S" userId="b1a1d8db-e1c3-4223-ac2e-c18ed90a4048" providerId="ADAL" clId="{5383F071-1621-4F2B-A56A-63FC6AF42643}" dt="2023-12-18T10:18:24.230" v="1050" actId="20577"/>
          <ac:spMkLst>
            <pc:docMk/>
            <pc:sldMk cId="2775729053" sldId="301"/>
            <ac:spMk id="4" creationId="{A94CC104-3091-4262-BB66-62D05C1FD621}"/>
          </ac:spMkLst>
        </pc:spChg>
        <pc:spChg chg="add mod">
          <ac:chgData name="Shivanjali S" userId="b1a1d8db-e1c3-4223-ac2e-c18ed90a4048" providerId="ADAL" clId="{5383F071-1621-4F2B-A56A-63FC6AF42643}" dt="2023-12-18T10:18:28.668" v="1076"/>
          <ac:spMkLst>
            <pc:docMk/>
            <pc:sldMk cId="2775729053" sldId="301"/>
            <ac:spMk id="6" creationId="{95B5397B-5A1D-164F-F952-85E313BC85E5}"/>
          </ac:spMkLst>
        </pc:spChg>
        <pc:spChg chg="add mod">
          <ac:chgData name="Shivanjali S" userId="b1a1d8db-e1c3-4223-ac2e-c18ed90a4048" providerId="ADAL" clId="{5383F071-1621-4F2B-A56A-63FC6AF42643}" dt="2023-12-18T11:47:24.498" v="1219" actId="164"/>
          <ac:spMkLst>
            <pc:docMk/>
            <pc:sldMk cId="2775729053" sldId="301"/>
            <ac:spMk id="7" creationId="{8A4B6430-05CA-8898-05A1-AC0EE1463B56}"/>
          </ac:spMkLst>
        </pc:spChg>
        <pc:spChg chg="add mod">
          <ac:chgData name="Shivanjali S" userId="b1a1d8db-e1c3-4223-ac2e-c18ed90a4048" providerId="ADAL" clId="{5383F071-1621-4F2B-A56A-63FC6AF42643}" dt="2023-12-18T11:47:24.498" v="1219" actId="164"/>
          <ac:spMkLst>
            <pc:docMk/>
            <pc:sldMk cId="2775729053" sldId="301"/>
            <ac:spMk id="8" creationId="{F495A352-DB17-3F38-FA38-6DF446DAADCB}"/>
          </ac:spMkLst>
        </pc:spChg>
        <pc:grpChg chg="add mod">
          <ac:chgData name="Shivanjali S" userId="b1a1d8db-e1c3-4223-ac2e-c18ed90a4048" providerId="ADAL" clId="{5383F071-1621-4F2B-A56A-63FC6AF42643}" dt="2023-12-18T11:47:39.405" v="1237" actId="1036"/>
          <ac:grpSpMkLst>
            <pc:docMk/>
            <pc:sldMk cId="2775729053" sldId="301"/>
            <ac:grpSpMk id="9" creationId="{23758FE6-A44C-715E-214C-A8DFC9E69DBA}"/>
          </ac:grpSpMkLst>
        </pc:grpChg>
        <pc:cxnChg chg="add del mod replST">
          <ac:chgData name="Shivanjali S" userId="b1a1d8db-e1c3-4223-ac2e-c18ed90a4048" providerId="ADAL" clId="{5383F071-1621-4F2B-A56A-63FC6AF42643}" dt="2023-12-18T10:18:28.669" v="1078"/>
          <ac:cxnSpMkLst>
            <pc:docMk/>
            <pc:sldMk cId="2775729053" sldId="301"/>
            <ac:cxnSpMk id="5" creationId="{4405D964-716A-49BA-2387-E3D12C82C8BC}"/>
          </ac:cxnSpMkLst>
        </pc:cxnChg>
      </pc:sldChg>
      <pc:sldChg chg="addSp delSp modSp mod modClrScheme chgLayout">
        <pc:chgData name="Shivanjali S" userId="b1a1d8db-e1c3-4223-ac2e-c18ed90a4048" providerId="ADAL" clId="{5383F071-1621-4F2B-A56A-63FC6AF42643}" dt="2023-12-19T05:35:44.296" v="2024" actId="20577"/>
        <pc:sldMkLst>
          <pc:docMk/>
          <pc:sldMk cId="404083961" sldId="302"/>
        </pc:sldMkLst>
        <pc:spChg chg="del mod ord">
          <ac:chgData name="Shivanjali S" userId="b1a1d8db-e1c3-4223-ac2e-c18ed90a4048" providerId="ADAL" clId="{5383F071-1621-4F2B-A56A-63FC6AF42643}" dt="2023-12-19T05:33:34.864" v="1991" actId="700"/>
          <ac:spMkLst>
            <pc:docMk/>
            <pc:sldMk cId="404083961" sldId="302"/>
            <ac:spMk id="2" creationId="{F64AC221-9C98-6356-F9E5-0A865454B514}"/>
          </ac:spMkLst>
        </pc:spChg>
        <pc:spChg chg="del">
          <ac:chgData name="Shivanjali S" userId="b1a1d8db-e1c3-4223-ac2e-c18ed90a4048" providerId="ADAL" clId="{5383F071-1621-4F2B-A56A-63FC6AF42643}" dt="2023-12-19T05:33:34.864" v="1991" actId="700"/>
          <ac:spMkLst>
            <pc:docMk/>
            <pc:sldMk cId="404083961" sldId="302"/>
            <ac:spMk id="3" creationId="{BB74D6B3-5D21-E9A0-D595-709DFB13C7DE}"/>
          </ac:spMkLst>
        </pc:spChg>
        <pc:spChg chg="del">
          <ac:chgData name="Shivanjali S" userId="b1a1d8db-e1c3-4223-ac2e-c18ed90a4048" providerId="ADAL" clId="{5383F071-1621-4F2B-A56A-63FC6AF42643}" dt="2023-12-19T05:33:34.864" v="1991" actId="700"/>
          <ac:spMkLst>
            <pc:docMk/>
            <pc:sldMk cId="404083961" sldId="302"/>
            <ac:spMk id="4" creationId="{8614A247-6A67-8CB4-72EE-B777E4145860}"/>
          </ac:spMkLst>
        </pc:spChg>
        <pc:spChg chg="add del mod ord">
          <ac:chgData name="Shivanjali S" userId="b1a1d8db-e1c3-4223-ac2e-c18ed90a4048" providerId="ADAL" clId="{5383F071-1621-4F2B-A56A-63FC6AF42643}" dt="2023-12-19T05:33:37.190" v="1992" actId="6264"/>
          <ac:spMkLst>
            <pc:docMk/>
            <pc:sldMk cId="404083961" sldId="302"/>
            <ac:spMk id="5" creationId="{39A0BF9A-AFDF-5929-37F6-78E14E213784}"/>
          </ac:spMkLst>
        </pc:spChg>
        <pc:spChg chg="add mod ord">
          <ac:chgData name="Shivanjali S" userId="b1a1d8db-e1c3-4223-ac2e-c18ed90a4048" providerId="ADAL" clId="{5383F071-1621-4F2B-A56A-63FC6AF42643}" dt="2023-12-19T05:35:44.296" v="2024" actId="20577"/>
          <ac:spMkLst>
            <pc:docMk/>
            <pc:sldMk cId="404083961" sldId="302"/>
            <ac:spMk id="6" creationId="{8886EE30-E970-20B9-DB19-A174EF2C3D31}"/>
          </ac:spMkLst>
        </pc:spChg>
      </pc:sldChg>
      <pc:sldChg chg="addSp delSp modSp mod modNotesTx">
        <pc:chgData name="Shivanjali S" userId="b1a1d8db-e1c3-4223-ac2e-c18ed90a4048" providerId="ADAL" clId="{5383F071-1621-4F2B-A56A-63FC6AF42643}" dt="2023-12-18T08:49:28.571" v="184"/>
        <pc:sldMkLst>
          <pc:docMk/>
          <pc:sldMk cId="3298827433" sldId="303"/>
        </pc:sldMkLst>
        <pc:spChg chg="mod">
          <ac:chgData name="Shivanjali S" userId="b1a1d8db-e1c3-4223-ac2e-c18ed90a4048" providerId="ADAL" clId="{5383F071-1621-4F2B-A56A-63FC6AF42643}" dt="2023-12-18T08:47:58.629" v="174" actId="1076"/>
          <ac:spMkLst>
            <pc:docMk/>
            <pc:sldMk cId="3298827433" sldId="303"/>
            <ac:spMk id="2" creationId="{3ECD074F-3033-2708-2AD7-972276E71A9F}"/>
          </ac:spMkLst>
        </pc:spChg>
        <pc:spChg chg="mod">
          <ac:chgData name="Shivanjali S" userId="b1a1d8db-e1c3-4223-ac2e-c18ed90a4048" providerId="ADAL" clId="{5383F071-1621-4F2B-A56A-63FC6AF42643}" dt="2023-12-18T08:36:17.005" v="116" actId="1035"/>
          <ac:spMkLst>
            <pc:docMk/>
            <pc:sldMk cId="3298827433" sldId="303"/>
            <ac:spMk id="3" creationId="{C8685A71-82B9-6704-C17E-36C13822A661}"/>
          </ac:spMkLst>
        </pc:spChg>
        <pc:spChg chg="mod">
          <ac:chgData name="Shivanjali S" userId="b1a1d8db-e1c3-4223-ac2e-c18ed90a4048" providerId="ADAL" clId="{5383F071-1621-4F2B-A56A-63FC6AF42643}" dt="2023-12-18T08:35:37.451" v="65" actId="20577"/>
          <ac:spMkLst>
            <pc:docMk/>
            <pc:sldMk cId="3298827433" sldId="303"/>
            <ac:spMk id="4" creationId="{490AEEB2-4D83-63B8-2F12-E258A23F4710}"/>
          </ac:spMkLst>
        </pc:spChg>
        <pc:spChg chg="add mod">
          <ac:chgData name="Shivanjali S" userId="b1a1d8db-e1c3-4223-ac2e-c18ed90a4048" providerId="ADAL" clId="{5383F071-1621-4F2B-A56A-63FC6AF42643}" dt="2023-12-18T08:35:40.516" v="91"/>
          <ac:spMkLst>
            <pc:docMk/>
            <pc:sldMk cId="3298827433" sldId="303"/>
            <ac:spMk id="6" creationId="{16757B15-1B77-66FA-CBAD-53664B6B6AFA}"/>
          </ac:spMkLst>
        </pc:spChg>
        <pc:spChg chg="add mod">
          <ac:chgData name="Shivanjali S" userId="b1a1d8db-e1c3-4223-ac2e-c18ed90a4048" providerId="ADAL" clId="{5383F071-1621-4F2B-A56A-63FC6AF42643}" dt="2023-12-18T08:48:06.195" v="181" actId="12788"/>
          <ac:spMkLst>
            <pc:docMk/>
            <pc:sldMk cId="3298827433" sldId="303"/>
            <ac:spMk id="8" creationId="{ABFB2EB6-6F83-6F5E-C535-3E337F8B8F66}"/>
          </ac:spMkLst>
        </pc:spChg>
        <pc:cxnChg chg="add del mod replST">
          <ac:chgData name="Shivanjali S" userId="b1a1d8db-e1c3-4223-ac2e-c18ed90a4048" providerId="ADAL" clId="{5383F071-1621-4F2B-A56A-63FC6AF42643}" dt="2023-12-18T08:35:40.518" v="93"/>
          <ac:cxnSpMkLst>
            <pc:docMk/>
            <pc:sldMk cId="3298827433" sldId="303"/>
            <ac:cxnSpMk id="5" creationId="{02CB6327-93D7-5A5F-1191-F18815B15D50}"/>
          </ac:cxnSpMkLst>
        </pc:cxnChg>
      </pc:sldChg>
      <pc:sldChg chg="addSp delSp modSp new mod modClrScheme chgLayout">
        <pc:chgData name="Shivanjali S" userId="b1a1d8db-e1c3-4223-ac2e-c18ed90a4048" providerId="ADAL" clId="{5383F071-1621-4F2B-A56A-63FC6AF42643}" dt="2023-12-18T08:21:08.482" v="37" actId="20577"/>
        <pc:sldMkLst>
          <pc:docMk/>
          <pc:sldMk cId="991622532" sldId="304"/>
        </pc:sldMkLst>
        <pc:spChg chg="del mod ord">
          <ac:chgData name="Shivanjali S" userId="b1a1d8db-e1c3-4223-ac2e-c18ed90a4048" providerId="ADAL" clId="{5383F071-1621-4F2B-A56A-63FC6AF42643}" dt="2023-12-18T08:20:40.569" v="1" actId="700"/>
          <ac:spMkLst>
            <pc:docMk/>
            <pc:sldMk cId="991622532" sldId="304"/>
            <ac:spMk id="2" creationId="{3990CE3D-2C1C-3784-44DA-4AF21E3B7741}"/>
          </ac:spMkLst>
        </pc:spChg>
        <pc:spChg chg="del">
          <ac:chgData name="Shivanjali S" userId="b1a1d8db-e1c3-4223-ac2e-c18ed90a4048" providerId="ADAL" clId="{5383F071-1621-4F2B-A56A-63FC6AF42643}" dt="2023-12-18T08:20:40.569" v="1" actId="700"/>
          <ac:spMkLst>
            <pc:docMk/>
            <pc:sldMk cId="991622532" sldId="304"/>
            <ac:spMk id="3" creationId="{46C9A8EE-AFCB-693F-2B3D-C0A4E8F96B04}"/>
          </ac:spMkLst>
        </pc:spChg>
        <pc:spChg chg="del">
          <ac:chgData name="Shivanjali S" userId="b1a1d8db-e1c3-4223-ac2e-c18ed90a4048" providerId="ADAL" clId="{5383F071-1621-4F2B-A56A-63FC6AF42643}" dt="2023-12-18T08:20:40.569" v="1" actId="700"/>
          <ac:spMkLst>
            <pc:docMk/>
            <pc:sldMk cId="991622532" sldId="304"/>
            <ac:spMk id="4" creationId="{B79D2F9F-F189-EFEF-ADC1-0D3A46C1856A}"/>
          </ac:spMkLst>
        </pc:spChg>
        <pc:spChg chg="add del mod ord">
          <ac:chgData name="Shivanjali S" userId="b1a1d8db-e1c3-4223-ac2e-c18ed90a4048" providerId="ADAL" clId="{5383F071-1621-4F2B-A56A-63FC6AF42643}" dt="2023-12-18T08:20:42.770" v="2" actId="6264"/>
          <ac:spMkLst>
            <pc:docMk/>
            <pc:sldMk cId="991622532" sldId="304"/>
            <ac:spMk id="5" creationId="{5939BADA-47A5-E6BA-5803-15B3B8810D93}"/>
          </ac:spMkLst>
        </pc:spChg>
        <pc:spChg chg="add mod ord">
          <ac:chgData name="Shivanjali S" userId="b1a1d8db-e1c3-4223-ac2e-c18ed90a4048" providerId="ADAL" clId="{5383F071-1621-4F2B-A56A-63FC6AF42643}" dt="2023-12-18T08:21:08.482" v="37" actId="20577"/>
          <ac:spMkLst>
            <pc:docMk/>
            <pc:sldMk cId="991622532" sldId="304"/>
            <ac:spMk id="6" creationId="{2712F749-A705-6402-3854-A60CC61F17CD}"/>
          </ac:spMkLst>
        </pc:spChg>
      </pc:sldChg>
      <pc:sldChg chg="addSp delSp modSp add mod modNotesTx">
        <pc:chgData name="Shivanjali S" userId="b1a1d8db-e1c3-4223-ac2e-c18ed90a4048" providerId="ADAL" clId="{5383F071-1621-4F2B-A56A-63FC6AF42643}" dt="2023-12-20T08:14:27.184" v="5659" actId="2"/>
        <pc:sldMkLst>
          <pc:docMk/>
          <pc:sldMk cId="303729916" sldId="305"/>
        </pc:sldMkLst>
        <pc:spChg chg="mod">
          <ac:chgData name="Shivanjali S" userId="b1a1d8db-e1c3-4223-ac2e-c18ed90a4048" providerId="ADAL" clId="{5383F071-1621-4F2B-A56A-63FC6AF42643}" dt="2023-12-18T08:58:30.665" v="206" actId="20577"/>
          <ac:spMkLst>
            <pc:docMk/>
            <pc:sldMk cId="303729916" sldId="305"/>
            <ac:spMk id="3" creationId="{5AE4EE60-38AE-9853-DFA1-577B39DDE8DC}"/>
          </ac:spMkLst>
        </pc:spChg>
        <pc:spChg chg="add del mod">
          <ac:chgData name="Shivanjali S" userId="b1a1d8db-e1c3-4223-ac2e-c18ed90a4048" providerId="ADAL" clId="{5383F071-1621-4F2B-A56A-63FC6AF42643}" dt="2023-12-18T09:09:20.954" v="449" actId="478"/>
          <ac:spMkLst>
            <pc:docMk/>
            <pc:sldMk cId="303729916" sldId="305"/>
            <ac:spMk id="4" creationId="{1CCCF065-3D24-D01A-0FD9-AEBCC57FACE3}"/>
          </ac:spMkLst>
        </pc:spChg>
        <pc:spChg chg="mod">
          <ac:chgData name="Shivanjali S" userId="b1a1d8db-e1c3-4223-ac2e-c18ed90a4048" providerId="ADAL" clId="{5383F071-1621-4F2B-A56A-63FC6AF42643}" dt="2023-12-18T09:00:51.766" v="325" actId="14100"/>
          <ac:spMkLst>
            <pc:docMk/>
            <pc:sldMk cId="303729916" sldId="305"/>
            <ac:spMk id="5" creationId="{91D534B9-402F-9F83-F91E-3BE3DB869EDA}"/>
          </ac:spMkLst>
        </pc:spChg>
        <pc:spChg chg="del">
          <ac:chgData name="Shivanjali S" userId="b1a1d8db-e1c3-4223-ac2e-c18ed90a4048" providerId="ADAL" clId="{5383F071-1621-4F2B-A56A-63FC6AF42643}" dt="2023-12-18T08:58:33.599" v="207" actId="478"/>
          <ac:spMkLst>
            <pc:docMk/>
            <pc:sldMk cId="303729916" sldId="305"/>
            <ac:spMk id="7" creationId="{DA7BC85B-9CA4-BD02-C544-950B513FF7E0}"/>
          </ac:spMkLst>
        </pc:spChg>
        <pc:spChg chg="add mod">
          <ac:chgData name="Shivanjali S" userId="b1a1d8db-e1c3-4223-ac2e-c18ed90a4048" providerId="ADAL" clId="{5383F071-1621-4F2B-A56A-63FC6AF42643}" dt="2023-12-18T09:09:25.153" v="475"/>
          <ac:spMkLst>
            <pc:docMk/>
            <pc:sldMk cId="303729916" sldId="305"/>
            <ac:spMk id="9" creationId="{B1187E03-6F87-D9DC-64AD-28A763E17C58}"/>
          </ac:spMkLst>
        </pc:spChg>
        <pc:spChg chg="mod topLvl">
          <ac:chgData name="Shivanjali S" userId="b1a1d8db-e1c3-4223-ac2e-c18ed90a4048" providerId="ADAL" clId="{5383F071-1621-4F2B-A56A-63FC6AF42643}" dt="2023-12-18T11:09:39.027" v="1151" actId="207"/>
          <ac:spMkLst>
            <pc:docMk/>
            <pc:sldMk cId="303729916" sldId="305"/>
            <ac:spMk id="15" creationId="{BE8D586C-16D7-E3F2-B323-7AF0B47B8F76}"/>
          </ac:spMkLst>
        </pc:spChg>
        <pc:spChg chg="mod topLvl">
          <ac:chgData name="Shivanjali S" userId="b1a1d8db-e1c3-4223-ac2e-c18ed90a4048" providerId="ADAL" clId="{5383F071-1621-4F2B-A56A-63FC6AF42643}" dt="2023-12-18T11:09:45.800" v="1154" actId="207"/>
          <ac:spMkLst>
            <pc:docMk/>
            <pc:sldMk cId="303729916" sldId="305"/>
            <ac:spMk id="16" creationId="{B08C52E6-0443-FB6D-2974-59C4AAF8CC8D}"/>
          </ac:spMkLst>
        </pc:spChg>
        <pc:spChg chg="mod topLvl">
          <ac:chgData name="Shivanjali S" userId="b1a1d8db-e1c3-4223-ac2e-c18ed90a4048" providerId="ADAL" clId="{5383F071-1621-4F2B-A56A-63FC6AF42643}" dt="2023-12-18T11:09:36.152" v="1150" actId="207"/>
          <ac:spMkLst>
            <pc:docMk/>
            <pc:sldMk cId="303729916" sldId="305"/>
            <ac:spMk id="18" creationId="{EF5716F4-C81C-E803-B14E-B189D6A7E3A5}"/>
          </ac:spMkLst>
        </pc:spChg>
        <pc:spChg chg="mod topLvl">
          <ac:chgData name="Shivanjali S" userId="b1a1d8db-e1c3-4223-ac2e-c18ed90a4048" providerId="ADAL" clId="{5383F071-1621-4F2B-A56A-63FC6AF42643}" dt="2023-12-18T11:09:44.134" v="1153" actId="207"/>
          <ac:spMkLst>
            <pc:docMk/>
            <pc:sldMk cId="303729916" sldId="305"/>
            <ac:spMk id="19" creationId="{7A4EB474-77BD-7385-C6AF-A77F9B0D48BF}"/>
          </ac:spMkLst>
        </pc:spChg>
        <pc:spChg chg="mod topLvl">
          <ac:chgData name="Shivanjali S" userId="b1a1d8db-e1c3-4223-ac2e-c18ed90a4048" providerId="ADAL" clId="{5383F071-1621-4F2B-A56A-63FC6AF42643}" dt="2023-12-18T11:09:22.014" v="1149" actId="207"/>
          <ac:spMkLst>
            <pc:docMk/>
            <pc:sldMk cId="303729916" sldId="305"/>
            <ac:spMk id="21" creationId="{AC1F1CBF-DF73-2ED0-4ED3-89F0D838DA76}"/>
          </ac:spMkLst>
        </pc:spChg>
        <pc:spChg chg="mod topLvl">
          <ac:chgData name="Shivanjali S" userId="b1a1d8db-e1c3-4223-ac2e-c18ed90a4048" providerId="ADAL" clId="{5383F071-1621-4F2B-A56A-63FC6AF42643}" dt="2023-12-18T11:09:41.930" v="1152" actId="207"/>
          <ac:spMkLst>
            <pc:docMk/>
            <pc:sldMk cId="303729916" sldId="305"/>
            <ac:spMk id="22" creationId="{1F2B4730-81FB-A991-1405-9CF8DB385D1F}"/>
          </ac:spMkLst>
        </pc:spChg>
        <pc:grpChg chg="add del mod">
          <ac:chgData name="Shivanjali S" userId="b1a1d8db-e1c3-4223-ac2e-c18ed90a4048" providerId="ADAL" clId="{5383F071-1621-4F2B-A56A-63FC6AF42643}" dt="2023-12-18T09:40:36.350" v="676" actId="165"/>
          <ac:grpSpMkLst>
            <pc:docMk/>
            <pc:sldMk cId="303729916" sldId="305"/>
            <ac:grpSpMk id="6" creationId="{CF3B5CC1-B83D-F1BB-7150-959E3AB6CA53}"/>
          </ac:grpSpMkLst>
        </pc:grpChg>
        <pc:grpChg chg="del">
          <ac:chgData name="Shivanjali S" userId="b1a1d8db-e1c3-4223-ac2e-c18ed90a4048" providerId="ADAL" clId="{5383F071-1621-4F2B-A56A-63FC6AF42643}" dt="2023-12-18T09:02:59.474" v="349" actId="165"/>
          <ac:grpSpMkLst>
            <pc:docMk/>
            <pc:sldMk cId="303729916" sldId="305"/>
            <ac:grpSpMk id="11" creationId="{677F4B72-6899-94FB-CFBF-705082C50DFD}"/>
          </ac:grpSpMkLst>
        </pc:grpChg>
        <pc:grpChg chg="del mod topLvl">
          <ac:chgData name="Shivanjali S" userId="b1a1d8db-e1c3-4223-ac2e-c18ed90a4048" providerId="ADAL" clId="{5383F071-1621-4F2B-A56A-63FC6AF42643}" dt="2023-12-18T09:02:59.740" v="350" actId="165"/>
          <ac:grpSpMkLst>
            <pc:docMk/>
            <pc:sldMk cId="303729916" sldId="305"/>
            <ac:grpSpMk id="12" creationId="{2B61136E-634B-2F06-CF32-11A0F2003EB8}"/>
          </ac:grpSpMkLst>
        </pc:grpChg>
        <pc:grpChg chg="del mod topLvl">
          <ac:chgData name="Shivanjali S" userId="b1a1d8db-e1c3-4223-ac2e-c18ed90a4048" providerId="ADAL" clId="{5383F071-1621-4F2B-A56A-63FC6AF42643}" dt="2023-12-18T09:02:59.740" v="350" actId="165"/>
          <ac:grpSpMkLst>
            <pc:docMk/>
            <pc:sldMk cId="303729916" sldId="305"/>
            <ac:grpSpMk id="13" creationId="{4B02F16C-B4A9-CC80-B271-8593109DE769}"/>
          </ac:grpSpMkLst>
        </pc:grpChg>
        <pc:grpChg chg="del mod topLvl">
          <ac:chgData name="Shivanjali S" userId="b1a1d8db-e1c3-4223-ac2e-c18ed90a4048" providerId="ADAL" clId="{5383F071-1621-4F2B-A56A-63FC6AF42643}" dt="2023-12-18T09:02:59.740" v="350" actId="165"/>
          <ac:grpSpMkLst>
            <pc:docMk/>
            <pc:sldMk cId="303729916" sldId="305"/>
            <ac:grpSpMk id="14" creationId="{EA0B1A32-94F8-EDD1-77C8-A8F1D8CA12E9}"/>
          </ac:grpSpMkLst>
        </pc:grpChg>
        <pc:cxnChg chg="add del mod replST">
          <ac:chgData name="Shivanjali S" userId="b1a1d8db-e1c3-4223-ac2e-c18ed90a4048" providerId="ADAL" clId="{5383F071-1621-4F2B-A56A-63FC6AF42643}" dt="2023-12-18T08:58:37.259" v="235"/>
          <ac:cxnSpMkLst>
            <pc:docMk/>
            <pc:sldMk cId="303729916" sldId="305"/>
            <ac:cxnSpMk id="2" creationId="{013ECCD2-9115-BF33-BE6B-AA0DEBAA0AFB}"/>
          </ac:cxnSpMkLst>
        </pc:cxnChg>
        <pc:cxnChg chg="add del mod replST">
          <ac:chgData name="Shivanjali S" userId="b1a1d8db-e1c3-4223-ac2e-c18ed90a4048" providerId="ADAL" clId="{5383F071-1621-4F2B-A56A-63FC6AF42643}" dt="2023-12-18T09:09:25.154" v="477"/>
          <ac:cxnSpMkLst>
            <pc:docMk/>
            <pc:sldMk cId="303729916" sldId="305"/>
            <ac:cxnSpMk id="8" creationId="{A47504C5-3C9D-7DC8-0E87-91E5F4ABA7E5}"/>
          </ac:cxnSpMkLst>
        </pc:cxnChg>
        <pc:cxnChg chg="mod topLvl">
          <ac:chgData name="Shivanjali S" userId="b1a1d8db-e1c3-4223-ac2e-c18ed90a4048" providerId="ADAL" clId="{5383F071-1621-4F2B-A56A-63FC6AF42643}" dt="2023-12-18T09:42:40.385" v="683" actId="208"/>
          <ac:cxnSpMkLst>
            <pc:docMk/>
            <pc:sldMk cId="303729916" sldId="305"/>
            <ac:cxnSpMk id="17" creationId="{CA80DFFB-D8FA-4531-5D1A-2BA720A50809}"/>
          </ac:cxnSpMkLst>
        </pc:cxnChg>
        <pc:cxnChg chg="mod topLvl">
          <ac:chgData name="Shivanjali S" userId="b1a1d8db-e1c3-4223-ac2e-c18ed90a4048" providerId="ADAL" clId="{5383F071-1621-4F2B-A56A-63FC6AF42643}" dt="2023-12-18T09:41:07.419" v="680" actId="208"/>
          <ac:cxnSpMkLst>
            <pc:docMk/>
            <pc:sldMk cId="303729916" sldId="305"/>
            <ac:cxnSpMk id="20" creationId="{09B57E75-E908-F98B-14B4-C756B7CF6BA5}"/>
          </ac:cxnSpMkLst>
        </pc:cxnChg>
        <pc:cxnChg chg="mod topLvl">
          <ac:chgData name="Shivanjali S" userId="b1a1d8db-e1c3-4223-ac2e-c18ed90a4048" providerId="ADAL" clId="{5383F071-1621-4F2B-A56A-63FC6AF42643}" dt="2023-12-18T09:40:56.449" v="679" actId="208"/>
          <ac:cxnSpMkLst>
            <pc:docMk/>
            <pc:sldMk cId="303729916" sldId="305"/>
            <ac:cxnSpMk id="23" creationId="{88CEB276-9119-15E5-9F87-6A125ADAE41E}"/>
          </ac:cxnSpMkLst>
        </pc:cxnChg>
      </pc:sldChg>
      <pc:sldChg chg="addSp delSp modSp new mod modNotesTx">
        <pc:chgData name="Shivanjali S" userId="b1a1d8db-e1c3-4223-ac2e-c18ed90a4048" providerId="ADAL" clId="{5383F071-1621-4F2B-A56A-63FC6AF42643}" dt="2023-12-19T05:33:09.883" v="1990"/>
        <pc:sldMkLst>
          <pc:docMk/>
          <pc:sldMk cId="2352650587" sldId="306"/>
        </pc:sldMkLst>
        <pc:spChg chg="del">
          <ac:chgData name="Shivanjali S" userId="b1a1d8db-e1c3-4223-ac2e-c18ed90a4048" providerId="ADAL" clId="{5383F071-1621-4F2B-A56A-63FC6AF42643}" dt="2023-12-19T05:27:27.211" v="1876" actId="478"/>
          <ac:spMkLst>
            <pc:docMk/>
            <pc:sldMk cId="2352650587" sldId="306"/>
            <ac:spMk id="2" creationId="{31525623-31F3-6E64-FB68-0191FC871776}"/>
          </ac:spMkLst>
        </pc:spChg>
        <pc:spChg chg="mod">
          <ac:chgData name="Shivanjali S" userId="b1a1d8db-e1c3-4223-ac2e-c18ed90a4048" providerId="ADAL" clId="{5383F071-1621-4F2B-A56A-63FC6AF42643}" dt="2023-12-19T05:17:46.639" v="1875" actId="1035"/>
          <ac:spMkLst>
            <pc:docMk/>
            <pc:sldMk cId="2352650587" sldId="306"/>
            <ac:spMk id="3" creationId="{C2FA6046-B127-A2A1-DFF0-62B1D00B053F}"/>
          </ac:spMkLst>
        </pc:spChg>
        <pc:spChg chg="mod">
          <ac:chgData name="Shivanjali S" userId="b1a1d8db-e1c3-4223-ac2e-c18ed90a4048" providerId="ADAL" clId="{5383F071-1621-4F2B-A56A-63FC6AF42643}" dt="2023-12-19T05:17:13.394" v="1826" actId="20577"/>
          <ac:spMkLst>
            <pc:docMk/>
            <pc:sldMk cId="2352650587" sldId="306"/>
            <ac:spMk id="4" creationId="{D6B68DF9-BC6B-67FA-8541-35C802973D19}"/>
          </ac:spMkLst>
        </pc:spChg>
        <pc:spChg chg="add mod">
          <ac:chgData name="Shivanjali S" userId="b1a1d8db-e1c3-4223-ac2e-c18ed90a4048" providerId="ADAL" clId="{5383F071-1621-4F2B-A56A-63FC6AF42643}" dt="2023-12-19T05:17:18.566" v="1852"/>
          <ac:spMkLst>
            <pc:docMk/>
            <pc:sldMk cId="2352650587" sldId="306"/>
            <ac:spMk id="6" creationId="{8704CCBC-2695-D57E-2C68-05CED3F1B41B}"/>
          </ac:spMkLst>
        </pc:spChg>
        <pc:spChg chg="add mod">
          <ac:chgData name="Shivanjali S" userId="b1a1d8db-e1c3-4223-ac2e-c18ed90a4048" providerId="ADAL" clId="{5383F071-1621-4F2B-A56A-63FC6AF42643}" dt="2023-12-19T05:32:31.126" v="1987" actId="1076"/>
          <ac:spMkLst>
            <pc:docMk/>
            <pc:sldMk cId="2352650587" sldId="306"/>
            <ac:spMk id="8" creationId="{48BB5DD0-58F2-731E-1386-711B2507DFF3}"/>
          </ac:spMkLst>
        </pc:spChg>
        <pc:picChg chg="add mod">
          <ac:chgData name="Shivanjali S" userId="b1a1d8db-e1c3-4223-ac2e-c18ed90a4048" providerId="ADAL" clId="{5383F071-1621-4F2B-A56A-63FC6AF42643}" dt="2023-12-19T05:32:27.509" v="1986" actId="1036"/>
          <ac:picMkLst>
            <pc:docMk/>
            <pc:sldMk cId="2352650587" sldId="306"/>
            <ac:picMk id="7" creationId="{083A2CC8-5F66-F8DD-9AC1-D3D031D79331}"/>
          </ac:picMkLst>
        </pc:picChg>
        <pc:cxnChg chg="add del mod replST">
          <ac:chgData name="Shivanjali S" userId="b1a1d8db-e1c3-4223-ac2e-c18ed90a4048" providerId="ADAL" clId="{5383F071-1621-4F2B-A56A-63FC6AF42643}" dt="2023-12-19T05:17:18.567" v="1854"/>
          <ac:cxnSpMkLst>
            <pc:docMk/>
            <pc:sldMk cId="2352650587" sldId="306"/>
            <ac:cxnSpMk id="5" creationId="{D8090683-F1F2-EFEE-D2C9-B1A25EB0DB09}"/>
          </ac:cxnSpMkLst>
        </pc:cxnChg>
      </pc:sldChg>
      <pc:sldChg chg="addSp delSp modSp new mod addCm modNotesTx">
        <pc:chgData name="Shivanjali S" userId="b1a1d8db-e1c3-4223-ac2e-c18ed90a4048" providerId="ADAL" clId="{5383F071-1621-4F2B-A56A-63FC6AF42643}" dt="2023-12-19T05:42:11.269" v="2104" actId="14100"/>
        <pc:sldMkLst>
          <pc:docMk/>
          <pc:sldMk cId="3078777855" sldId="307"/>
        </pc:sldMkLst>
        <pc:spChg chg="mod">
          <ac:chgData name="Shivanjali S" userId="b1a1d8db-e1c3-4223-ac2e-c18ed90a4048" providerId="ADAL" clId="{5383F071-1621-4F2B-A56A-63FC6AF42643}" dt="2023-12-18T12:44:45.668" v="1785" actId="1076"/>
          <ac:spMkLst>
            <pc:docMk/>
            <pc:sldMk cId="3078777855" sldId="307"/>
            <ac:spMk id="2" creationId="{67C3C264-678D-CDD7-057A-8528B61B0E6F}"/>
          </ac:spMkLst>
        </pc:spChg>
        <pc:spChg chg="mod">
          <ac:chgData name="Shivanjali S" userId="b1a1d8db-e1c3-4223-ac2e-c18ed90a4048" providerId="ADAL" clId="{5383F071-1621-4F2B-A56A-63FC6AF42643}" dt="2023-12-18T12:35:25.158" v="1656" actId="1035"/>
          <ac:spMkLst>
            <pc:docMk/>
            <pc:sldMk cId="3078777855" sldId="307"/>
            <ac:spMk id="3" creationId="{5FC8343A-A386-AD90-2469-D801F66B661F}"/>
          </ac:spMkLst>
        </pc:spChg>
        <pc:spChg chg="mod">
          <ac:chgData name="Shivanjali S" userId="b1a1d8db-e1c3-4223-ac2e-c18ed90a4048" providerId="ADAL" clId="{5383F071-1621-4F2B-A56A-63FC6AF42643}" dt="2023-12-18T12:31:13.508" v="1604" actId="20577"/>
          <ac:spMkLst>
            <pc:docMk/>
            <pc:sldMk cId="3078777855" sldId="307"/>
            <ac:spMk id="4" creationId="{7242BD48-DA9B-245B-ECEB-1175EC556344}"/>
          </ac:spMkLst>
        </pc:spChg>
        <pc:spChg chg="add mod">
          <ac:chgData name="Shivanjali S" userId="b1a1d8db-e1c3-4223-ac2e-c18ed90a4048" providerId="ADAL" clId="{5383F071-1621-4F2B-A56A-63FC6AF42643}" dt="2023-12-18T12:31:16.688" v="1630"/>
          <ac:spMkLst>
            <pc:docMk/>
            <pc:sldMk cId="3078777855" sldId="307"/>
            <ac:spMk id="6" creationId="{D9559904-8B21-F971-A717-0EC1ED95D22C}"/>
          </ac:spMkLst>
        </pc:spChg>
        <pc:spChg chg="add mod">
          <ac:chgData name="Shivanjali S" userId="b1a1d8db-e1c3-4223-ac2e-c18ed90a4048" providerId="ADAL" clId="{5383F071-1621-4F2B-A56A-63FC6AF42643}" dt="2023-12-19T05:42:11.269" v="2104" actId="14100"/>
          <ac:spMkLst>
            <pc:docMk/>
            <pc:sldMk cId="3078777855" sldId="307"/>
            <ac:spMk id="7" creationId="{C4547597-4FC9-6544-CF96-957E47FA0BE3}"/>
          </ac:spMkLst>
        </pc:spChg>
        <pc:cxnChg chg="add del mod replST">
          <ac:chgData name="Shivanjali S" userId="b1a1d8db-e1c3-4223-ac2e-c18ed90a4048" providerId="ADAL" clId="{5383F071-1621-4F2B-A56A-63FC6AF42643}" dt="2023-12-18T12:31:16.689" v="1632"/>
          <ac:cxnSpMkLst>
            <pc:docMk/>
            <pc:sldMk cId="3078777855" sldId="307"/>
            <ac:cxnSpMk id="5" creationId="{3A30BE69-B857-9FE0-06CC-0A1301D22A01}"/>
          </ac:cxnSpMkLst>
        </pc:cxnChg>
        <pc:extLst>
          <p:ext xmlns:p="http://schemas.openxmlformats.org/presentationml/2006/main" uri="{D6D511B9-2390-475A-947B-AFAB55BFBCF1}">
            <pc226:cmChg xmlns:pc226="http://schemas.microsoft.com/office/powerpoint/2022/06/main/command" chg="add">
              <pc226:chgData name="Shivanjali S" userId="b1a1d8db-e1c3-4223-ac2e-c18ed90a4048" providerId="ADAL" clId="{5383F071-1621-4F2B-A56A-63FC6AF42643}" dt="2023-12-18T12:46:30.130" v="1797"/>
              <pc2:cmMkLst xmlns:pc2="http://schemas.microsoft.com/office/powerpoint/2019/9/main/command">
                <pc:docMk/>
                <pc:sldMk cId="3078777855" sldId="307"/>
                <pc2:cmMk id="{AB5BFFAE-252B-4188-86B9-A1466F47C4EB}"/>
              </pc2:cmMkLst>
            </pc226:cmChg>
          </p:ext>
        </pc:extLst>
      </pc:sldChg>
      <pc:sldChg chg="addSp delSp modSp new mod modNotesTx">
        <pc:chgData name="Shivanjali S" userId="b1a1d8db-e1c3-4223-ac2e-c18ed90a4048" providerId="ADAL" clId="{5383F071-1621-4F2B-A56A-63FC6AF42643}" dt="2023-12-18T12:30:15.231" v="1592"/>
        <pc:sldMkLst>
          <pc:docMk/>
          <pc:sldMk cId="1031239095" sldId="308"/>
        </pc:sldMkLst>
        <pc:spChg chg="del">
          <ac:chgData name="Shivanjali S" userId="b1a1d8db-e1c3-4223-ac2e-c18ed90a4048" providerId="ADAL" clId="{5383F071-1621-4F2B-A56A-63FC6AF42643}" dt="2023-12-18T12:04:09.752" v="1343" actId="478"/>
          <ac:spMkLst>
            <pc:docMk/>
            <pc:sldMk cId="1031239095" sldId="308"/>
            <ac:spMk id="2" creationId="{ACEBB27D-80E0-15D2-76DA-23C9B929EEA2}"/>
          </ac:spMkLst>
        </pc:spChg>
        <pc:spChg chg="mod">
          <ac:chgData name="Shivanjali S" userId="b1a1d8db-e1c3-4223-ac2e-c18ed90a4048" providerId="ADAL" clId="{5383F071-1621-4F2B-A56A-63FC6AF42643}" dt="2023-12-18T12:27:58.467" v="1585" actId="12788"/>
          <ac:spMkLst>
            <pc:docMk/>
            <pc:sldMk cId="1031239095" sldId="308"/>
            <ac:spMk id="3" creationId="{50A968D6-9B73-CC82-6496-ABD08F4ED033}"/>
          </ac:spMkLst>
        </pc:spChg>
        <pc:spChg chg="mod">
          <ac:chgData name="Shivanjali S" userId="b1a1d8db-e1c3-4223-ac2e-c18ed90a4048" providerId="ADAL" clId="{5383F071-1621-4F2B-A56A-63FC6AF42643}" dt="2023-12-18T11:53:42.094" v="1295" actId="20577"/>
          <ac:spMkLst>
            <pc:docMk/>
            <pc:sldMk cId="1031239095" sldId="308"/>
            <ac:spMk id="4" creationId="{0889B260-F7B2-19A7-DA91-4D384DD919CE}"/>
          </ac:spMkLst>
        </pc:spChg>
        <pc:spChg chg="add mod">
          <ac:chgData name="Shivanjali S" userId="b1a1d8db-e1c3-4223-ac2e-c18ed90a4048" providerId="ADAL" clId="{5383F071-1621-4F2B-A56A-63FC6AF42643}" dt="2023-12-18T11:53:45.102" v="1321"/>
          <ac:spMkLst>
            <pc:docMk/>
            <pc:sldMk cId="1031239095" sldId="308"/>
            <ac:spMk id="6" creationId="{D180000D-4786-D03C-A830-5E6FE09FB710}"/>
          </ac:spMkLst>
        </pc:spChg>
        <pc:spChg chg="mod">
          <ac:chgData name="Shivanjali S" userId="b1a1d8db-e1c3-4223-ac2e-c18ed90a4048" providerId="ADAL" clId="{5383F071-1621-4F2B-A56A-63FC6AF42643}" dt="2023-12-18T12:04:11.106" v="1344"/>
          <ac:spMkLst>
            <pc:docMk/>
            <pc:sldMk cId="1031239095" sldId="308"/>
            <ac:spMk id="10" creationId="{B1CA7DD0-AD2B-252E-700E-47DA5EEAF818}"/>
          </ac:spMkLst>
        </pc:spChg>
        <pc:spChg chg="mod">
          <ac:chgData name="Shivanjali S" userId="b1a1d8db-e1c3-4223-ac2e-c18ed90a4048" providerId="ADAL" clId="{5383F071-1621-4F2B-A56A-63FC6AF42643}" dt="2023-12-18T12:04:11.106" v="1344"/>
          <ac:spMkLst>
            <pc:docMk/>
            <pc:sldMk cId="1031239095" sldId="308"/>
            <ac:spMk id="11" creationId="{5C4DD7A4-48CC-7E32-949B-5DD0FE70E981}"/>
          </ac:spMkLst>
        </pc:spChg>
        <pc:spChg chg="mod">
          <ac:chgData name="Shivanjali S" userId="b1a1d8db-e1c3-4223-ac2e-c18ed90a4048" providerId="ADAL" clId="{5383F071-1621-4F2B-A56A-63FC6AF42643}" dt="2023-12-18T12:04:11.106" v="1344"/>
          <ac:spMkLst>
            <pc:docMk/>
            <pc:sldMk cId="1031239095" sldId="308"/>
            <ac:spMk id="12" creationId="{96017E84-DA7F-B57D-4270-909D0840DC72}"/>
          </ac:spMkLst>
        </pc:spChg>
        <pc:spChg chg="mod">
          <ac:chgData name="Shivanjali S" userId="b1a1d8db-e1c3-4223-ac2e-c18ed90a4048" providerId="ADAL" clId="{5383F071-1621-4F2B-A56A-63FC6AF42643}" dt="2023-12-18T12:04:11.106" v="1344"/>
          <ac:spMkLst>
            <pc:docMk/>
            <pc:sldMk cId="1031239095" sldId="308"/>
            <ac:spMk id="13" creationId="{7399C4AD-A49D-89B2-AB37-10C3886D5699}"/>
          </ac:spMkLst>
        </pc:spChg>
        <pc:spChg chg="mod">
          <ac:chgData name="Shivanjali S" userId="b1a1d8db-e1c3-4223-ac2e-c18ed90a4048" providerId="ADAL" clId="{5383F071-1621-4F2B-A56A-63FC6AF42643}" dt="2023-12-18T12:05:00.828" v="1348" actId="165"/>
          <ac:spMkLst>
            <pc:docMk/>
            <pc:sldMk cId="1031239095" sldId="308"/>
            <ac:spMk id="19" creationId="{32A592E0-B079-AC3F-50EF-CAC7A516AF16}"/>
          </ac:spMkLst>
        </pc:spChg>
        <pc:spChg chg="mod">
          <ac:chgData name="Shivanjali S" userId="b1a1d8db-e1c3-4223-ac2e-c18ed90a4048" providerId="ADAL" clId="{5383F071-1621-4F2B-A56A-63FC6AF42643}" dt="2023-12-18T12:05:00.828" v="1348" actId="165"/>
          <ac:spMkLst>
            <pc:docMk/>
            <pc:sldMk cId="1031239095" sldId="308"/>
            <ac:spMk id="21" creationId="{F4B9FA9D-D47E-8FF3-699C-26138E08CBE8}"/>
          </ac:spMkLst>
        </pc:spChg>
        <pc:spChg chg="mod">
          <ac:chgData name="Shivanjali S" userId="b1a1d8db-e1c3-4223-ac2e-c18ed90a4048" providerId="ADAL" clId="{5383F071-1621-4F2B-A56A-63FC6AF42643}" dt="2023-12-18T12:05:00.828" v="1348" actId="165"/>
          <ac:spMkLst>
            <pc:docMk/>
            <pc:sldMk cId="1031239095" sldId="308"/>
            <ac:spMk id="22" creationId="{7AF5DBD7-AE30-2F80-E2B1-054C9E6D905C}"/>
          </ac:spMkLst>
        </pc:spChg>
        <pc:spChg chg="mod">
          <ac:chgData name="Shivanjali S" userId="b1a1d8db-e1c3-4223-ac2e-c18ed90a4048" providerId="ADAL" clId="{5383F071-1621-4F2B-A56A-63FC6AF42643}" dt="2023-12-18T12:05:00.828" v="1348" actId="165"/>
          <ac:spMkLst>
            <pc:docMk/>
            <pc:sldMk cId="1031239095" sldId="308"/>
            <ac:spMk id="23" creationId="{B01A9D33-2957-7703-E5B9-696043491E3A}"/>
          </ac:spMkLst>
        </pc:spChg>
        <pc:spChg chg="mod">
          <ac:chgData name="Shivanjali S" userId="b1a1d8db-e1c3-4223-ac2e-c18ed90a4048" providerId="ADAL" clId="{5383F071-1621-4F2B-A56A-63FC6AF42643}" dt="2023-12-18T12:05:00.828" v="1348" actId="165"/>
          <ac:spMkLst>
            <pc:docMk/>
            <pc:sldMk cId="1031239095" sldId="308"/>
            <ac:spMk id="24" creationId="{C403D315-7B6F-C536-BDAD-A2B9841EE5A3}"/>
          </ac:spMkLst>
        </pc:spChg>
        <pc:spChg chg="mod">
          <ac:chgData name="Shivanjali S" userId="b1a1d8db-e1c3-4223-ac2e-c18ed90a4048" providerId="ADAL" clId="{5383F071-1621-4F2B-A56A-63FC6AF42643}" dt="2023-12-18T12:05:00.828" v="1348" actId="165"/>
          <ac:spMkLst>
            <pc:docMk/>
            <pc:sldMk cId="1031239095" sldId="308"/>
            <ac:spMk id="26" creationId="{9E090AF3-AA97-23A4-F271-00A2F4AD752E}"/>
          </ac:spMkLst>
        </pc:spChg>
        <pc:spChg chg="mod">
          <ac:chgData name="Shivanjali S" userId="b1a1d8db-e1c3-4223-ac2e-c18ed90a4048" providerId="ADAL" clId="{5383F071-1621-4F2B-A56A-63FC6AF42643}" dt="2023-12-18T12:05:00.828" v="1348" actId="165"/>
          <ac:spMkLst>
            <pc:docMk/>
            <pc:sldMk cId="1031239095" sldId="308"/>
            <ac:spMk id="27" creationId="{5A380106-4DA9-FCB8-C016-122E2EBFBFE9}"/>
          </ac:spMkLst>
        </pc:spChg>
        <pc:spChg chg="mod">
          <ac:chgData name="Shivanjali S" userId="b1a1d8db-e1c3-4223-ac2e-c18ed90a4048" providerId="ADAL" clId="{5383F071-1621-4F2B-A56A-63FC6AF42643}" dt="2023-12-18T12:05:00.828" v="1348" actId="165"/>
          <ac:spMkLst>
            <pc:docMk/>
            <pc:sldMk cId="1031239095" sldId="308"/>
            <ac:spMk id="28" creationId="{BCF7C2A1-8CF9-B987-6F67-0564F424A0C2}"/>
          </ac:spMkLst>
        </pc:spChg>
        <pc:spChg chg="mod topLvl">
          <ac:chgData name="Shivanjali S" userId="b1a1d8db-e1c3-4223-ac2e-c18ed90a4048" providerId="ADAL" clId="{5383F071-1621-4F2B-A56A-63FC6AF42643}" dt="2023-12-18T12:29:26.687" v="1590" actId="164"/>
          <ac:spMkLst>
            <pc:docMk/>
            <pc:sldMk cId="1031239095" sldId="308"/>
            <ac:spMk id="29" creationId="{2BCA34D7-2AE5-8D09-CAB8-1AE4561323FF}"/>
          </ac:spMkLst>
        </pc:spChg>
        <pc:spChg chg="del mod topLvl">
          <ac:chgData name="Shivanjali S" userId="b1a1d8db-e1c3-4223-ac2e-c18ed90a4048" providerId="ADAL" clId="{5383F071-1621-4F2B-A56A-63FC6AF42643}" dt="2023-12-18T12:10:22.983" v="1417" actId="478"/>
          <ac:spMkLst>
            <pc:docMk/>
            <pc:sldMk cId="1031239095" sldId="308"/>
            <ac:spMk id="30" creationId="{B87C586E-160E-866F-92D2-32960E9F94C4}"/>
          </ac:spMkLst>
        </pc:spChg>
        <pc:spChg chg="mod topLvl">
          <ac:chgData name="Shivanjali S" userId="b1a1d8db-e1c3-4223-ac2e-c18ed90a4048" providerId="ADAL" clId="{5383F071-1621-4F2B-A56A-63FC6AF42643}" dt="2023-12-18T12:29:26.687" v="1590" actId="164"/>
          <ac:spMkLst>
            <pc:docMk/>
            <pc:sldMk cId="1031239095" sldId="308"/>
            <ac:spMk id="31" creationId="{0DEFBB95-0AD9-1A13-93B2-9DB77862E6F3}"/>
          </ac:spMkLst>
        </pc:spChg>
        <pc:spChg chg="del mod topLvl">
          <ac:chgData name="Shivanjali S" userId="b1a1d8db-e1c3-4223-ac2e-c18ed90a4048" providerId="ADAL" clId="{5383F071-1621-4F2B-A56A-63FC6AF42643}" dt="2023-12-18T12:10:25.508" v="1418" actId="478"/>
          <ac:spMkLst>
            <pc:docMk/>
            <pc:sldMk cId="1031239095" sldId="308"/>
            <ac:spMk id="32" creationId="{43DA8D96-28E6-0493-5A56-56DA66FCF2F4}"/>
          </ac:spMkLst>
        </pc:spChg>
        <pc:spChg chg="add mod">
          <ac:chgData name="Shivanjali S" userId="b1a1d8db-e1c3-4223-ac2e-c18ed90a4048" providerId="ADAL" clId="{5383F071-1621-4F2B-A56A-63FC6AF42643}" dt="2023-12-18T12:27:02.465" v="1544" actId="1076"/>
          <ac:spMkLst>
            <pc:docMk/>
            <pc:sldMk cId="1031239095" sldId="308"/>
            <ac:spMk id="33" creationId="{07A65E1D-41C0-82DB-AF19-1A928A4EE1F0}"/>
          </ac:spMkLst>
        </pc:spChg>
        <pc:grpChg chg="add del mod">
          <ac:chgData name="Shivanjali S" userId="b1a1d8db-e1c3-4223-ac2e-c18ed90a4048" providerId="ADAL" clId="{5383F071-1621-4F2B-A56A-63FC6AF42643}" dt="2023-12-18T12:04:29.965" v="1345" actId="478"/>
          <ac:grpSpMkLst>
            <pc:docMk/>
            <pc:sldMk cId="1031239095" sldId="308"/>
            <ac:grpSpMk id="7" creationId="{88515372-0B74-496E-4130-915B6444EBEB}"/>
          </ac:grpSpMkLst>
        </pc:grpChg>
        <pc:grpChg chg="mod">
          <ac:chgData name="Shivanjali S" userId="b1a1d8db-e1c3-4223-ac2e-c18ed90a4048" providerId="ADAL" clId="{5383F071-1621-4F2B-A56A-63FC6AF42643}" dt="2023-12-18T12:04:11.106" v="1344"/>
          <ac:grpSpMkLst>
            <pc:docMk/>
            <pc:sldMk cId="1031239095" sldId="308"/>
            <ac:grpSpMk id="8" creationId="{25FAF4A8-8A8A-31EE-3D34-121DA494BBF2}"/>
          </ac:grpSpMkLst>
        </pc:grpChg>
        <pc:grpChg chg="mod">
          <ac:chgData name="Shivanjali S" userId="b1a1d8db-e1c3-4223-ac2e-c18ed90a4048" providerId="ADAL" clId="{5383F071-1621-4F2B-A56A-63FC6AF42643}" dt="2023-12-18T12:04:11.106" v="1344"/>
          <ac:grpSpMkLst>
            <pc:docMk/>
            <pc:sldMk cId="1031239095" sldId="308"/>
            <ac:grpSpMk id="9" creationId="{1A6D685C-139B-27E0-0E20-1AE0DEB1ABD8}"/>
          </ac:grpSpMkLst>
        </pc:grpChg>
        <pc:grpChg chg="add del mod">
          <ac:chgData name="Shivanjali S" userId="b1a1d8db-e1c3-4223-ac2e-c18ed90a4048" providerId="ADAL" clId="{5383F071-1621-4F2B-A56A-63FC6AF42643}" dt="2023-12-18T12:05:00.828" v="1348" actId="165"/>
          <ac:grpSpMkLst>
            <pc:docMk/>
            <pc:sldMk cId="1031239095" sldId="308"/>
            <ac:grpSpMk id="14" creationId="{2C048CCB-B5BA-D523-7AAB-9662144004A9}"/>
          </ac:grpSpMkLst>
        </pc:grpChg>
        <pc:grpChg chg="del mod topLvl">
          <ac:chgData name="Shivanjali S" userId="b1a1d8db-e1c3-4223-ac2e-c18ed90a4048" providerId="ADAL" clId="{5383F071-1621-4F2B-A56A-63FC6AF42643}" dt="2023-12-18T12:10:19.717" v="1416" actId="165"/>
          <ac:grpSpMkLst>
            <pc:docMk/>
            <pc:sldMk cId="1031239095" sldId="308"/>
            <ac:grpSpMk id="15" creationId="{D94AAFDA-FAA8-20B6-7DB7-003A68742EEB}"/>
          </ac:grpSpMkLst>
        </pc:grpChg>
        <pc:grpChg chg="del mod topLvl">
          <ac:chgData name="Shivanjali S" userId="b1a1d8db-e1c3-4223-ac2e-c18ed90a4048" providerId="ADAL" clId="{5383F071-1621-4F2B-A56A-63FC6AF42643}" dt="2023-12-18T12:10:18.318" v="1415" actId="165"/>
          <ac:grpSpMkLst>
            <pc:docMk/>
            <pc:sldMk cId="1031239095" sldId="308"/>
            <ac:grpSpMk id="16" creationId="{C6CCF05E-182F-36B5-4067-FD641B346A33}"/>
          </ac:grpSpMkLst>
        </pc:grpChg>
        <pc:grpChg chg="del mod topLvl">
          <ac:chgData name="Shivanjali S" userId="b1a1d8db-e1c3-4223-ac2e-c18ed90a4048" providerId="ADAL" clId="{5383F071-1621-4F2B-A56A-63FC6AF42643}" dt="2023-12-18T12:08:54.635" v="1358" actId="478"/>
          <ac:grpSpMkLst>
            <pc:docMk/>
            <pc:sldMk cId="1031239095" sldId="308"/>
            <ac:grpSpMk id="17" creationId="{1981107B-DDDC-1807-B2A7-846DFF8326C7}"/>
          </ac:grpSpMkLst>
        </pc:grpChg>
        <pc:grpChg chg="del mod topLvl">
          <ac:chgData name="Shivanjali S" userId="b1a1d8db-e1c3-4223-ac2e-c18ed90a4048" providerId="ADAL" clId="{5383F071-1621-4F2B-A56A-63FC6AF42643}" dt="2023-12-18T12:08:55.656" v="1359" actId="478"/>
          <ac:grpSpMkLst>
            <pc:docMk/>
            <pc:sldMk cId="1031239095" sldId="308"/>
            <ac:grpSpMk id="18" creationId="{72628407-055E-3D09-5395-752F596652D2}"/>
          </ac:grpSpMkLst>
        </pc:grpChg>
        <pc:grpChg chg="mod">
          <ac:chgData name="Shivanjali S" userId="b1a1d8db-e1c3-4223-ac2e-c18ed90a4048" providerId="ADAL" clId="{5383F071-1621-4F2B-A56A-63FC6AF42643}" dt="2023-12-18T12:05:00.828" v="1348" actId="165"/>
          <ac:grpSpMkLst>
            <pc:docMk/>
            <pc:sldMk cId="1031239095" sldId="308"/>
            <ac:grpSpMk id="20" creationId="{06CDCF44-EA4A-ECBE-3BC0-FECBDB57FBED}"/>
          </ac:grpSpMkLst>
        </pc:grpChg>
        <pc:grpChg chg="mod">
          <ac:chgData name="Shivanjali S" userId="b1a1d8db-e1c3-4223-ac2e-c18ed90a4048" providerId="ADAL" clId="{5383F071-1621-4F2B-A56A-63FC6AF42643}" dt="2023-12-18T12:05:00.828" v="1348" actId="165"/>
          <ac:grpSpMkLst>
            <pc:docMk/>
            <pc:sldMk cId="1031239095" sldId="308"/>
            <ac:grpSpMk id="25" creationId="{04F4813F-33BA-325F-A0AC-FF8EBF31E468}"/>
          </ac:grpSpMkLst>
        </pc:grpChg>
        <pc:grpChg chg="add del mod">
          <ac:chgData name="Shivanjali S" userId="b1a1d8db-e1c3-4223-ac2e-c18ed90a4048" providerId="ADAL" clId="{5383F071-1621-4F2B-A56A-63FC6AF42643}" dt="2023-12-18T12:27:35.806" v="1575" actId="165"/>
          <ac:grpSpMkLst>
            <pc:docMk/>
            <pc:sldMk cId="1031239095" sldId="308"/>
            <ac:grpSpMk id="34" creationId="{31A8176D-5E39-B2AF-C11E-446548561763}"/>
          </ac:grpSpMkLst>
        </pc:grpChg>
        <pc:grpChg chg="add mod">
          <ac:chgData name="Shivanjali S" userId="b1a1d8db-e1c3-4223-ac2e-c18ed90a4048" providerId="ADAL" clId="{5383F071-1621-4F2B-A56A-63FC6AF42643}" dt="2023-12-18T12:29:28.787" v="1591" actId="12788"/>
          <ac:grpSpMkLst>
            <pc:docMk/>
            <pc:sldMk cId="1031239095" sldId="308"/>
            <ac:grpSpMk id="35" creationId="{02BD05E6-7E3A-6F47-1BB1-AE5CC10A6485}"/>
          </ac:grpSpMkLst>
        </pc:grpChg>
        <pc:cxnChg chg="add del mod replST">
          <ac:chgData name="Shivanjali S" userId="b1a1d8db-e1c3-4223-ac2e-c18ed90a4048" providerId="ADAL" clId="{5383F071-1621-4F2B-A56A-63FC6AF42643}" dt="2023-12-18T11:53:45.103" v="1323"/>
          <ac:cxnSpMkLst>
            <pc:docMk/>
            <pc:sldMk cId="1031239095" sldId="308"/>
            <ac:cxnSpMk id="5" creationId="{3478BE3B-7160-F623-0CC8-6498A0295046}"/>
          </ac:cxnSpMkLst>
        </pc:cxnChg>
      </pc:sldChg>
      <pc:sldChg chg="addSp delSp modSp new mod modNotesTx">
        <pc:chgData name="Shivanjali S" userId="b1a1d8db-e1c3-4223-ac2e-c18ed90a4048" providerId="ADAL" clId="{5383F071-1621-4F2B-A56A-63FC6AF42643}" dt="2023-12-20T08:14:31.105" v="5661" actId="2"/>
        <pc:sldMkLst>
          <pc:docMk/>
          <pc:sldMk cId="3900636207" sldId="309"/>
        </pc:sldMkLst>
        <pc:spChg chg="mod">
          <ac:chgData name="Shivanjali S" userId="b1a1d8db-e1c3-4223-ac2e-c18ed90a4048" providerId="ADAL" clId="{5383F071-1621-4F2B-A56A-63FC6AF42643}" dt="2023-12-20T08:14:29.802" v="5660" actId="2"/>
          <ac:spMkLst>
            <pc:docMk/>
            <pc:sldMk cId="3900636207" sldId="309"/>
            <ac:spMk id="2" creationId="{E1CE28BA-4EE0-DE51-ABA7-07B0FE8E11E5}"/>
          </ac:spMkLst>
        </pc:spChg>
        <pc:spChg chg="mod">
          <ac:chgData name="Shivanjali S" userId="b1a1d8db-e1c3-4223-ac2e-c18ed90a4048" providerId="ADAL" clId="{5383F071-1621-4F2B-A56A-63FC6AF42643}" dt="2023-12-19T05:41:25.286" v="2103" actId="1035"/>
          <ac:spMkLst>
            <pc:docMk/>
            <pc:sldMk cId="3900636207" sldId="309"/>
            <ac:spMk id="3" creationId="{406F3FFA-3296-F67A-620A-06DC5B845159}"/>
          </ac:spMkLst>
        </pc:spChg>
        <pc:spChg chg="mod">
          <ac:chgData name="Shivanjali S" userId="b1a1d8db-e1c3-4223-ac2e-c18ed90a4048" providerId="ADAL" clId="{5383F071-1621-4F2B-A56A-63FC6AF42643}" dt="2023-12-19T05:38:50.131" v="2041" actId="20577"/>
          <ac:spMkLst>
            <pc:docMk/>
            <pc:sldMk cId="3900636207" sldId="309"/>
            <ac:spMk id="4" creationId="{B9186431-BD20-F7B9-85E2-2C42331AD591}"/>
          </ac:spMkLst>
        </pc:spChg>
        <pc:spChg chg="add mod">
          <ac:chgData name="Shivanjali S" userId="b1a1d8db-e1c3-4223-ac2e-c18ed90a4048" providerId="ADAL" clId="{5383F071-1621-4F2B-A56A-63FC6AF42643}" dt="2023-12-19T05:38:53.726" v="2067"/>
          <ac:spMkLst>
            <pc:docMk/>
            <pc:sldMk cId="3900636207" sldId="309"/>
            <ac:spMk id="6" creationId="{4BA0D1A7-39B0-6DE1-EF68-D82FDBC93D6B}"/>
          </ac:spMkLst>
        </pc:spChg>
        <pc:spChg chg="add mod">
          <ac:chgData name="Shivanjali S" userId="b1a1d8db-e1c3-4223-ac2e-c18ed90a4048" providerId="ADAL" clId="{5383F071-1621-4F2B-A56A-63FC6AF42643}" dt="2023-12-19T05:56:00.814" v="2262" actId="14100"/>
          <ac:spMkLst>
            <pc:docMk/>
            <pc:sldMk cId="3900636207" sldId="309"/>
            <ac:spMk id="7" creationId="{3993489E-20E8-2563-A3D1-178BFCCEEE46}"/>
          </ac:spMkLst>
        </pc:spChg>
        <pc:cxnChg chg="add del mod replST">
          <ac:chgData name="Shivanjali S" userId="b1a1d8db-e1c3-4223-ac2e-c18ed90a4048" providerId="ADAL" clId="{5383F071-1621-4F2B-A56A-63FC6AF42643}" dt="2023-12-19T05:38:53.727" v="2069"/>
          <ac:cxnSpMkLst>
            <pc:docMk/>
            <pc:sldMk cId="3900636207" sldId="309"/>
            <ac:cxnSpMk id="5" creationId="{501E1EA7-A37B-16DF-2C83-49F25075258C}"/>
          </ac:cxnSpMkLst>
        </pc:cxnChg>
      </pc:sldChg>
      <pc:sldChg chg="addSp delSp modSp new mod modNotesTx">
        <pc:chgData name="Shivanjali S" userId="b1a1d8db-e1c3-4223-ac2e-c18ed90a4048" providerId="ADAL" clId="{5383F071-1621-4F2B-A56A-63FC6AF42643}" dt="2023-12-19T06:44:06.152" v="2543" actId="20577"/>
        <pc:sldMkLst>
          <pc:docMk/>
          <pc:sldMk cId="767974795" sldId="310"/>
        </pc:sldMkLst>
        <pc:spChg chg="del">
          <ac:chgData name="Shivanjali S" userId="b1a1d8db-e1c3-4223-ac2e-c18ed90a4048" providerId="ADAL" clId="{5383F071-1621-4F2B-A56A-63FC6AF42643}" dt="2023-12-19T06:34:31.461" v="2392" actId="478"/>
          <ac:spMkLst>
            <pc:docMk/>
            <pc:sldMk cId="767974795" sldId="310"/>
            <ac:spMk id="2" creationId="{F7727540-2D6A-E76F-A954-02BB94BD3B9F}"/>
          </ac:spMkLst>
        </pc:spChg>
        <pc:spChg chg="mod">
          <ac:chgData name="Shivanjali S" userId="b1a1d8db-e1c3-4223-ac2e-c18ed90a4048" providerId="ADAL" clId="{5383F071-1621-4F2B-A56A-63FC6AF42643}" dt="2023-12-19T06:44:06.152" v="2543" actId="20577"/>
          <ac:spMkLst>
            <pc:docMk/>
            <pc:sldMk cId="767974795" sldId="310"/>
            <ac:spMk id="3" creationId="{FEA942EF-A209-763F-64A8-B78E093321F9}"/>
          </ac:spMkLst>
        </pc:spChg>
        <pc:spChg chg="mod">
          <ac:chgData name="Shivanjali S" userId="b1a1d8db-e1c3-4223-ac2e-c18ed90a4048" providerId="ADAL" clId="{5383F071-1621-4F2B-A56A-63FC6AF42643}" dt="2023-12-19T05:57:49.269" v="2299" actId="20577"/>
          <ac:spMkLst>
            <pc:docMk/>
            <pc:sldMk cId="767974795" sldId="310"/>
            <ac:spMk id="4" creationId="{89A15CC3-B1EF-E348-3A3C-B8BB19D1333F}"/>
          </ac:spMkLst>
        </pc:spChg>
        <pc:spChg chg="add mod">
          <ac:chgData name="Shivanjali S" userId="b1a1d8db-e1c3-4223-ac2e-c18ed90a4048" providerId="ADAL" clId="{5383F071-1621-4F2B-A56A-63FC6AF42643}" dt="2023-12-19T05:57:52.283" v="2325"/>
          <ac:spMkLst>
            <pc:docMk/>
            <pc:sldMk cId="767974795" sldId="310"/>
            <ac:spMk id="6" creationId="{8EFA6A6F-3F95-F8E4-305C-EF724C7E2C58}"/>
          </ac:spMkLst>
        </pc:spChg>
        <pc:spChg chg="mod topLvl">
          <ac:chgData name="Shivanjali S" userId="b1a1d8db-e1c3-4223-ac2e-c18ed90a4048" providerId="ADAL" clId="{5383F071-1621-4F2B-A56A-63FC6AF42643}" dt="2023-12-19T06:43:11.816" v="2527" actId="12789"/>
          <ac:spMkLst>
            <pc:docMk/>
            <pc:sldMk cId="767974795" sldId="310"/>
            <ac:spMk id="14" creationId="{86E0C394-553A-5189-2E06-0085FF3E2B59}"/>
          </ac:spMkLst>
        </pc:spChg>
        <pc:spChg chg="mod topLvl">
          <ac:chgData name="Shivanjali S" userId="b1a1d8db-e1c3-4223-ac2e-c18ed90a4048" providerId="ADAL" clId="{5383F071-1621-4F2B-A56A-63FC6AF42643}" dt="2023-12-19T06:43:11.816" v="2527" actId="12789"/>
          <ac:spMkLst>
            <pc:docMk/>
            <pc:sldMk cId="767974795" sldId="310"/>
            <ac:spMk id="15" creationId="{6C4D0DDF-B5BF-7929-46D1-5EC9665E63A4}"/>
          </ac:spMkLst>
        </pc:spChg>
        <pc:spChg chg="mod topLvl">
          <ac:chgData name="Shivanjali S" userId="b1a1d8db-e1c3-4223-ac2e-c18ed90a4048" providerId="ADAL" clId="{5383F071-1621-4F2B-A56A-63FC6AF42643}" dt="2023-12-19T06:43:03.669" v="2525" actId="12789"/>
          <ac:spMkLst>
            <pc:docMk/>
            <pc:sldMk cId="767974795" sldId="310"/>
            <ac:spMk id="16" creationId="{FD99DB70-8339-794A-DBDB-1F0EAFE7779A}"/>
          </ac:spMkLst>
        </pc:spChg>
        <pc:spChg chg="mod topLvl">
          <ac:chgData name="Shivanjali S" userId="b1a1d8db-e1c3-4223-ac2e-c18ed90a4048" providerId="ADAL" clId="{5383F071-1621-4F2B-A56A-63FC6AF42643}" dt="2023-12-19T06:43:03.669" v="2525" actId="12789"/>
          <ac:spMkLst>
            <pc:docMk/>
            <pc:sldMk cId="767974795" sldId="310"/>
            <ac:spMk id="17" creationId="{C123ABE1-4D7E-8F0A-5883-442A99CC2E9A}"/>
          </ac:spMkLst>
        </pc:spChg>
        <pc:spChg chg="mod topLvl">
          <ac:chgData name="Shivanjali S" userId="b1a1d8db-e1c3-4223-ac2e-c18ed90a4048" providerId="ADAL" clId="{5383F071-1621-4F2B-A56A-63FC6AF42643}" dt="2023-12-19T06:43:29.375" v="2535" actId="12789"/>
          <ac:spMkLst>
            <pc:docMk/>
            <pc:sldMk cId="767974795" sldId="310"/>
            <ac:spMk id="18" creationId="{29577968-3718-72E4-5AE8-30655FB2B340}"/>
          </ac:spMkLst>
        </pc:spChg>
        <pc:spChg chg="mod topLvl">
          <ac:chgData name="Shivanjali S" userId="b1a1d8db-e1c3-4223-ac2e-c18ed90a4048" providerId="ADAL" clId="{5383F071-1621-4F2B-A56A-63FC6AF42643}" dt="2023-12-19T06:43:29.375" v="2535" actId="12789"/>
          <ac:spMkLst>
            <pc:docMk/>
            <pc:sldMk cId="767974795" sldId="310"/>
            <ac:spMk id="19" creationId="{CD6E526F-CA65-D6B7-0402-19305768820D}"/>
          </ac:spMkLst>
        </pc:spChg>
        <pc:spChg chg="mod topLvl">
          <ac:chgData name="Shivanjali S" userId="b1a1d8db-e1c3-4223-ac2e-c18ed90a4048" providerId="ADAL" clId="{5383F071-1621-4F2B-A56A-63FC6AF42643}" dt="2023-12-19T06:43:26.008" v="2533" actId="12789"/>
          <ac:spMkLst>
            <pc:docMk/>
            <pc:sldMk cId="767974795" sldId="310"/>
            <ac:spMk id="20" creationId="{484D863E-7248-85D2-E8AB-4E2D7AEEFEAA}"/>
          </ac:spMkLst>
        </pc:spChg>
        <pc:spChg chg="mod topLvl">
          <ac:chgData name="Shivanjali S" userId="b1a1d8db-e1c3-4223-ac2e-c18ed90a4048" providerId="ADAL" clId="{5383F071-1621-4F2B-A56A-63FC6AF42643}" dt="2023-12-19T06:43:26.008" v="2533" actId="12789"/>
          <ac:spMkLst>
            <pc:docMk/>
            <pc:sldMk cId="767974795" sldId="310"/>
            <ac:spMk id="21" creationId="{7077FDBA-374A-4A05-1ECD-EAC77454418F}"/>
          </ac:spMkLst>
        </pc:spChg>
        <pc:spChg chg="mod topLvl">
          <ac:chgData name="Shivanjali S" userId="b1a1d8db-e1c3-4223-ac2e-c18ed90a4048" providerId="ADAL" clId="{5383F071-1621-4F2B-A56A-63FC6AF42643}" dt="2023-12-19T06:43:21.112" v="2531" actId="12789"/>
          <ac:spMkLst>
            <pc:docMk/>
            <pc:sldMk cId="767974795" sldId="310"/>
            <ac:spMk id="22" creationId="{F4170033-73C8-698B-40F2-576444C589E5}"/>
          </ac:spMkLst>
        </pc:spChg>
        <pc:spChg chg="mod topLvl">
          <ac:chgData name="Shivanjali S" userId="b1a1d8db-e1c3-4223-ac2e-c18ed90a4048" providerId="ADAL" clId="{5383F071-1621-4F2B-A56A-63FC6AF42643}" dt="2023-12-19T06:43:21.112" v="2531" actId="12789"/>
          <ac:spMkLst>
            <pc:docMk/>
            <pc:sldMk cId="767974795" sldId="310"/>
            <ac:spMk id="23" creationId="{EC3A4E8A-A7EE-5B74-5F12-40C85065513D}"/>
          </ac:spMkLst>
        </pc:spChg>
        <pc:spChg chg="mod topLvl">
          <ac:chgData name="Shivanjali S" userId="b1a1d8db-e1c3-4223-ac2e-c18ed90a4048" providerId="ADAL" clId="{5383F071-1621-4F2B-A56A-63FC6AF42643}" dt="2023-12-19T06:43:17.195" v="2529" actId="12788"/>
          <ac:spMkLst>
            <pc:docMk/>
            <pc:sldMk cId="767974795" sldId="310"/>
            <ac:spMk id="24" creationId="{6CA8003E-3C2D-7FC9-B568-A42862A3DAC8}"/>
          </ac:spMkLst>
        </pc:spChg>
        <pc:spChg chg="mod topLvl">
          <ac:chgData name="Shivanjali S" userId="b1a1d8db-e1c3-4223-ac2e-c18ed90a4048" providerId="ADAL" clId="{5383F071-1621-4F2B-A56A-63FC6AF42643}" dt="2023-12-19T06:43:17.195" v="2529" actId="12788"/>
          <ac:spMkLst>
            <pc:docMk/>
            <pc:sldMk cId="767974795" sldId="310"/>
            <ac:spMk id="25" creationId="{9D86D4A6-ACC2-A843-FA3B-1FFD65CFC49E}"/>
          </ac:spMkLst>
        </pc:spChg>
        <pc:grpChg chg="add del mod">
          <ac:chgData name="Shivanjali S" userId="b1a1d8db-e1c3-4223-ac2e-c18ed90a4048" providerId="ADAL" clId="{5383F071-1621-4F2B-A56A-63FC6AF42643}" dt="2023-12-19T06:35:18.469" v="2396" actId="165"/>
          <ac:grpSpMkLst>
            <pc:docMk/>
            <pc:sldMk cId="767974795" sldId="310"/>
            <ac:grpSpMk id="7" creationId="{94276B68-83EC-4E9E-597F-133FB41332BB}"/>
          </ac:grpSpMkLst>
        </pc:grpChg>
        <pc:grpChg chg="del mod topLvl">
          <ac:chgData name="Shivanjali S" userId="b1a1d8db-e1c3-4223-ac2e-c18ed90a4048" providerId="ADAL" clId="{5383F071-1621-4F2B-A56A-63FC6AF42643}" dt="2023-12-19T06:35:19.335" v="2397" actId="165"/>
          <ac:grpSpMkLst>
            <pc:docMk/>
            <pc:sldMk cId="767974795" sldId="310"/>
            <ac:grpSpMk id="8" creationId="{29F82EF4-A68D-48DF-0FFC-71C3F355AEFF}"/>
          </ac:grpSpMkLst>
        </pc:grpChg>
        <pc:grpChg chg="del mod topLvl">
          <ac:chgData name="Shivanjali S" userId="b1a1d8db-e1c3-4223-ac2e-c18ed90a4048" providerId="ADAL" clId="{5383F071-1621-4F2B-A56A-63FC6AF42643}" dt="2023-12-19T06:35:19.335" v="2397" actId="165"/>
          <ac:grpSpMkLst>
            <pc:docMk/>
            <pc:sldMk cId="767974795" sldId="310"/>
            <ac:grpSpMk id="9" creationId="{CD15E6D7-6F33-A1A1-2F68-4AF0DB88F158}"/>
          </ac:grpSpMkLst>
        </pc:grpChg>
        <pc:grpChg chg="del mod topLvl">
          <ac:chgData name="Shivanjali S" userId="b1a1d8db-e1c3-4223-ac2e-c18ed90a4048" providerId="ADAL" clId="{5383F071-1621-4F2B-A56A-63FC6AF42643}" dt="2023-12-19T06:35:19.335" v="2397" actId="165"/>
          <ac:grpSpMkLst>
            <pc:docMk/>
            <pc:sldMk cId="767974795" sldId="310"/>
            <ac:grpSpMk id="10" creationId="{87BD6F07-4FE9-9219-B87A-3646787F3A1D}"/>
          </ac:grpSpMkLst>
        </pc:grpChg>
        <pc:grpChg chg="del mod topLvl">
          <ac:chgData name="Shivanjali S" userId="b1a1d8db-e1c3-4223-ac2e-c18ed90a4048" providerId="ADAL" clId="{5383F071-1621-4F2B-A56A-63FC6AF42643}" dt="2023-12-19T06:35:19.335" v="2397" actId="165"/>
          <ac:grpSpMkLst>
            <pc:docMk/>
            <pc:sldMk cId="767974795" sldId="310"/>
            <ac:grpSpMk id="11" creationId="{819AAE69-2199-91D9-98E4-B0387C2C6B85}"/>
          </ac:grpSpMkLst>
        </pc:grpChg>
        <pc:grpChg chg="del mod topLvl">
          <ac:chgData name="Shivanjali S" userId="b1a1d8db-e1c3-4223-ac2e-c18ed90a4048" providerId="ADAL" clId="{5383F071-1621-4F2B-A56A-63FC6AF42643}" dt="2023-12-19T06:35:19.335" v="2397" actId="165"/>
          <ac:grpSpMkLst>
            <pc:docMk/>
            <pc:sldMk cId="767974795" sldId="310"/>
            <ac:grpSpMk id="12" creationId="{D5BD41AD-7D19-78FB-2E81-2517B8B85E2F}"/>
          </ac:grpSpMkLst>
        </pc:grpChg>
        <pc:grpChg chg="del mod topLvl">
          <ac:chgData name="Shivanjali S" userId="b1a1d8db-e1c3-4223-ac2e-c18ed90a4048" providerId="ADAL" clId="{5383F071-1621-4F2B-A56A-63FC6AF42643}" dt="2023-12-19T06:35:19.335" v="2397" actId="165"/>
          <ac:grpSpMkLst>
            <pc:docMk/>
            <pc:sldMk cId="767974795" sldId="310"/>
            <ac:grpSpMk id="13" creationId="{12E0F17F-9299-4AD4-A0F1-57B47EDEDC98}"/>
          </ac:grpSpMkLst>
        </pc:grpChg>
        <pc:grpChg chg="add del mod">
          <ac:chgData name="Shivanjali S" userId="b1a1d8db-e1c3-4223-ac2e-c18ed90a4048" providerId="ADAL" clId="{5383F071-1621-4F2B-A56A-63FC6AF42643}" dt="2023-12-19T06:42:57.257" v="2523" actId="165"/>
          <ac:grpSpMkLst>
            <pc:docMk/>
            <pc:sldMk cId="767974795" sldId="310"/>
            <ac:grpSpMk id="26" creationId="{97AC944B-3E50-083F-F11A-0710AB0A9565}"/>
          </ac:grpSpMkLst>
        </pc:grpChg>
        <pc:cxnChg chg="add del mod replST">
          <ac:chgData name="Shivanjali S" userId="b1a1d8db-e1c3-4223-ac2e-c18ed90a4048" providerId="ADAL" clId="{5383F071-1621-4F2B-A56A-63FC6AF42643}" dt="2023-12-19T05:57:52.284" v="2327"/>
          <ac:cxnSpMkLst>
            <pc:docMk/>
            <pc:sldMk cId="767974795" sldId="310"/>
            <ac:cxnSpMk id="5" creationId="{83B1B4A3-A8F0-81F5-A816-8D8B351FDCE6}"/>
          </ac:cxnSpMkLst>
        </pc:cxnChg>
      </pc:sldChg>
      <pc:sldChg chg="addSp delSp modSp new mod addCm modCm modNotesTx">
        <pc:chgData name="Shivanjali S" userId="b1a1d8db-e1c3-4223-ac2e-c18ed90a4048" providerId="ADAL" clId="{5383F071-1621-4F2B-A56A-63FC6AF42643}" dt="2023-12-20T08:14:32.468" v="5662" actId="2"/>
        <pc:sldMkLst>
          <pc:docMk/>
          <pc:sldMk cId="3743710381" sldId="311"/>
        </pc:sldMkLst>
        <pc:spChg chg="del">
          <ac:chgData name="Shivanjali S" userId="b1a1d8db-e1c3-4223-ac2e-c18ed90a4048" providerId="ADAL" clId="{5383F071-1621-4F2B-A56A-63FC6AF42643}" dt="2023-12-19T06:57:33.117" v="2624" actId="478"/>
          <ac:spMkLst>
            <pc:docMk/>
            <pc:sldMk cId="3743710381" sldId="311"/>
            <ac:spMk id="2" creationId="{A71D8F02-56BA-1846-3518-3C8788199786}"/>
          </ac:spMkLst>
        </pc:spChg>
        <pc:spChg chg="mod">
          <ac:chgData name="Shivanjali S" userId="b1a1d8db-e1c3-4223-ac2e-c18ed90a4048" providerId="ADAL" clId="{5383F071-1621-4F2B-A56A-63FC6AF42643}" dt="2023-12-19T06:52:09.875" v="2623" actId="1036"/>
          <ac:spMkLst>
            <pc:docMk/>
            <pc:sldMk cId="3743710381" sldId="311"/>
            <ac:spMk id="3" creationId="{16C21D6C-BB44-DBCA-660C-1D4052952AE3}"/>
          </ac:spMkLst>
        </pc:spChg>
        <pc:spChg chg="mod">
          <ac:chgData name="Shivanjali S" userId="b1a1d8db-e1c3-4223-ac2e-c18ed90a4048" providerId="ADAL" clId="{5383F071-1621-4F2B-A56A-63FC6AF42643}" dt="2023-12-19T06:44:59.459" v="2572" actId="20577"/>
          <ac:spMkLst>
            <pc:docMk/>
            <pc:sldMk cId="3743710381" sldId="311"/>
            <ac:spMk id="4" creationId="{6B4616B4-C7FE-868C-ECA8-7DEDD8742DCF}"/>
          </ac:spMkLst>
        </pc:spChg>
        <pc:spChg chg="add mod">
          <ac:chgData name="Shivanjali S" userId="b1a1d8db-e1c3-4223-ac2e-c18ed90a4048" providerId="ADAL" clId="{5383F071-1621-4F2B-A56A-63FC6AF42643}" dt="2023-12-19T06:45:02.241" v="2598"/>
          <ac:spMkLst>
            <pc:docMk/>
            <pc:sldMk cId="3743710381" sldId="311"/>
            <ac:spMk id="6" creationId="{CAE2782F-38E8-7048-1E22-2FF9FF5B6DBD}"/>
          </ac:spMkLst>
        </pc:spChg>
        <pc:spChg chg="add mod">
          <ac:chgData name="Shivanjali S" userId="b1a1d8db-e1c3-4223-ac2e-c18ed90a4048" providerId="ADAL" clId="{5383F071-1621-4F2B-A56A-63FC6AF42643}" dt="2023-12-19T07:01:45.985" v="2665" actId="12788"/>
          <ac:spMkLst>
            <pc:docMk/>
            <pc:sldMk cId="3743710381" sldId="311"/>
            <ac:spMk id="8" creationId="{7B7E9946-1357-BF22-1BD1-55A4E67ABDDF}"/>
          </ac:spMkLst>
        </pc:spChg>
        <pc:picChg chg="add mod modCrop">
          <ac:chgData name="Shivanjali S" userId="b1a1d8db-e1c3-4223-ac2e-c18ed90a4048" providerId="ADAL" clId="{5383F071-1621-4F2B-A56A-63FC6AF42643}" dt="2023-12-19T07:01:52.447" v="2666" actId="1076"/>
          <ac:picMkLst>
            <pc:docMk/>
            <pc:sldMk cId="3743710381" sldId="311"/>
            <ac:picMk id="7" creationId="{9FD3E4F6-2D3C-11AF-D245-B15C4B04DD4A}"/>
          </ac:picMkLst>
        </pc:picChg>
        <pc:cxnChg chg="add del mod replST">
          <ac:chgData name="Shivanjali S" userId="b1a1d8db-e1c3-4223-ac2e-c18ed90a4048" providerId="ADAL" clId="{5383F071-1621-4F2B-A56A-63FC6AF42643}" dt="2023-12-19T06:45:02.242" v="2600"/>
          <ac:cxnSpMkLst>
            <pc:docMk/>
            <pc:sldMk cId="3743710381" sldId="311"/>
            <ac:cxnSpMk id="5" creationId="{96EA3A7E-9572-5CD2-FAC1-7B6C6D2EF885}"/>
          </ac:cxnSpMkLst>
        </pc:cxnChg>
        <pc:extLst>
          <p:ext xmlns:p="http://schemas.openxmlformats.org/presentationml/2006/main" uri="{D6D511B9-2390-475A-947B-AFAB55BFBCF1}">
            <pc226:cmChg xmlns:pc226="http://schemas.microsoft.com/office/powerpoint/2022/06/main/command" chg="add">
              <pc226:chgData name="Shivanjali S" userId="b1a1d8db-e1c3-4223-ac2e-c18ed90a4048" providerId="ADAL" clId="{5383F071-1621-4F2B-A56A-63FC6AF42643}" dt="2023-12-19T06:58:28.214" v="2635"/>
              <pc2:cmMkLst xmlns:pc2="http://schemas.microsoft.com/office/powerpoint/2019/9/main/command">
                <pc:docMk/>
                <pc:sldMk cId="3743710381" sldId="311"/>
                <pc2:cmMk id="{20003C36-9469-49C5-B165-812ADE53AB43}"/>
              </pc2:cmMkLst>
              <pc226:cmRplyChg chg="add">
                <pc226:chgData name="Shivanjali S" userId="b1a1d8db-e1c3-4223-ac2e-c18ed90a4048" providerId="ADAL" clId="{5383F071-1621-4F2B-A56A-63FC6AF42643}" dt="2023-12-19T06:58:28.214" v="2635"/>
                <pc2:cmRplyMkLst xmlns:pc2="http://schemas.microsoft.com/office/powerpoint/2019/9/main/command">
                  <pc:docMk/>
                  <pc:sldMk cId="3743710381" sldId="311"/>
                  <pc2:cmMk id="{20003C36-9469-49C5-B165-812ADE53AB43}"/>
                  <pc2:cmRplyMk id="{683F7817-1FE0-4DD4-BDFC-C71C19DB5451}"/>
                </pc2:cmRplyMkLst>
              </pc226:cmRplyChg>
            </pc226:cmChg>
          </p:ext>
        </pc:extLst>
      </pc:sldChg>
      <pc:sldChg chg="addSp delSp modSp new mod modNotesTx">
        <pc:chgData name="Shivanjali S" userId="b1a1d8db-e1c3-4223-ac2e-c18ed90a4048" providerId="ADAL" clId="{5383F071-1621-4F2B-A56A-63FC6AF42643}" dt="2023-12-19T07:22:40.415" v="2946" actId="20577"/>
        <pc:sldMkLst>
          <pc:docMk/>
          <pc:sldMk cId="193118900" sldId="312"/>
        </pc:sldMkLst>
        <pc:spChg chg="del">
          <ac:chgData name="Shivanjali S" userId="b1a1d8db-e1c3-4223-ac2e-c18ed90a4048" providerId="ADAL" clId="{5383F071-1621-4F2B-A56A-63FC6AF42643}" dt="2023-12-19T07:15:29.300" v="2835" actId="478"/>
          <ac:spMkLst>
            <pc:docMk/>
            <pc:sldMk cId="193118900" sldId="312"/>
            <ac:spMk id="2" creationId="{4AE9B24B-4B67-4DAF-F025-2E34D089E72C}"/>
          </ac:spMkLst>
        </pc:spChg>
        <pc:spChg chg="mod">
          <ac:chgData name="Shivanjali S" userId="b1a1d8db-e1c3-4223-ac2e-c18ed90a4048" providerId="ADAL" clId="{5383F071-1621-4F2B-A56A-63FC6AF42643}" dt="2023-12-19T07:14:28.077" v="2834" actId="1035"/>
          <ac:spMkLst>
            <pc:docMk/>
            <pc:sldMk cId="193118900" sldId="312"/>
            <ac:spMk id="3" creationId="{369985F3-6B45-613D-12D8-EB1CF0B2DEA8}"/>
          </ac:spMkLst>
        </pc:spChg>
        <pc:spChg chg="mod">
          <ac:chgData name="Shivanjali S" userId="b1a1d8db-e1c3-4223-ac2e-c18ed90a4048" providerId="ADAL" clId="{5383F071-1621-4F2B-A56A-63FC6AF42643}" dt="2023-12-19T07:10:51.577" v="2722" actId="20577"/>
          <ac:spMkLst>
            <pc:docMk/>
            <pc:sldMk cId="193118900" sldId="312"/>
            <ac:spMk id="4" creationId="{C216B9F6-3163-4B62-A78A-309B18908A6E}"/>
          </ac:spMkLst>
        </pc:spChg>
        <pc:spChg chg="add mod">
          <ac:chgData name="Shivanjali S" userId="b1a1d8db-e1c3-4223-ac2e-c18ed90a4048" providerId="ADAL" clId="{5383F071-1621-4F2B-A56A-63FC6AF42643}" dt="2023-12-19T07:10:55.156" v="2748"/>
          <ac:spMkLst>
            <pc:docMk/>
            <pc:sldMk cId="193118900" sldId="312"/>
            <ac:spMk id="6" creationId="{5317C4B6-05A8-4CFA-851F-79B3479B7A99}"/>
          </ac:spMkLst>
        </pc:spChg>
        <pc:spChg chg="mod topLvl">
          <ac:chgData name="Shivanjali S" userId="b1a1d8db-e1c3-4223-ac2e-c18ed90a4048" providerId="ADAL" clId="{5383F071-1621-4F2B-A56A-63FC6AF42643}" dt="2023-12-19T07:20:39.471" v="2916" actId="947"/>
          <ac:spMkLst>
            <pc:docMk/>
            <pc:sldMk cId="193118900" sldId="312"/>
            <ac:spMk id="14" creationId="{D67ACA9A-2D0F-75E8-3FA6-368D297EA59B}"/>
          </ac:spMkLst>
        </pc:spChg>
        <pc:spChg chg="mod topLvl">
          <ac:chgData name="Shivanjali S" userId="b1a1d8db-e1c3-4223-ac2e-c18ed90a4048" providerId="ADAL" clId="{5383F071-1621-4F2B-A56A-63FC6AF42643}" dt="2023-12-19T07:17:42.011" v="2847" actId="207"/>
          <ac:spMkLst>
            <pc:docMk/>
            <pc:sldMk cId="193118900" sldId="312"/>
            <ac:spMk id="15" creationId="{0DAFC176-08E2-0FFC-653F-97056633BD50}"/>
          </ac:spMkLst>
        </pc:spChg>
        <pc:spChg chg="mod topLvl">
          <ac:chgData name="Shivanjali S" userId="b1a1d8db-e1c3-4223-ac2e-c18ed90a4048" providerId="ADAL" clId="{5383F071-1621-4F2B-A56A-63FC6AF42643}" dt="2023-12-19T07:20:19.131" v="2895" actId="12789"/>
          <ac:spMkLst>
            <pc:docMk/>
            <pc:sldMk cId="193118900" sldId="312"/>
            <ac:spMk id="16" creationId="{86976BB8-233F-9F9C-A405-A4D755DBBC93}"/>
          </ac:spMkLst>
        </pc:spChg>
        <pc:spChg chg="mod topLvl">
          <ac:chgData name="Shivanjali S" userId="b1a1d8db-e1c3-4223-ac2e-c18ed90a4048" providerId="ADAL" clId="{5383F071-1621-4F2B-A56A-63FC6AF42643}" dt="2023-12-19T07:20:36.961" v="2912" actId="947"/>
          <ac:spMkLst>
            <pc:docMk/>
            <pc:sldMk cId="193118900" sldId="312"/>
            <ac:spMk id="18" creationId="{62193FB8-EED0-13D6-37D4-853DC45AFD03}"/>
          </ac:spMkLst>
        </pc:spChg>
        <pc:spChg chg="mod topLvl">
          <ac:chgData name="Shivanjali S" userId="b1a1d8db-e1c3-4223-ac2e-c18ed90a4048" providerId="ADAL" clId="{5383F071-1621-4F2B-A56A-63FC6AF42643}" dt="2023-12-19T07:17:34.449" v="2846" actId="207"/>
          <ac:spMkLst>
            <pc:docMk/>
            <pc:sldMk cId="193118900" sldId="312"/>
            <ac:spMk id="19" creationId="{EB1AEEFD-C399-CB94-A896-22DB065EECBC}"/>
          </ac:spMkLst>
        </pc:spChg>
        <pc:spChg chg="mod topLvl">
          <ac:chgData name="Shivanjali S" userId="b1a1d8db-e1c3-4223-ac2e-c18ed90a4048" providerId="ADAL" clId="{5383F071-1621-4F2B-A56A-63FC6AF42643}" dt="2023-12-19T07:15:56.926" v="2842" actId="165"/>
          <ac:spMkLst>
            <pc:docMk/>
            <pc:sldMk cId="193118900" sldId="312"/>
            <ac:spMk id="20" creationId="{3EAD4DA0-9641-5591-156B-B7E174D73EE6}"/>
          </ac:spMkLst>
        </pc:spChg>
        <pc:spChg chg="mod topLvl">
          <ac:chgData name="Shivanjali S" userId="b1a1d8db-e1c3-4223-ac2e-c18ed90a4048" providerId="ADAL" clId="{5383F071-1621-4F2B-A56A-63FC6AF42643}" dt="2023-12-19T07:20:13.008" v="2891" actId="12789"/>
          <ac:spMkLst>
            <pc:docMk/>
            <pc:sldMk cId="193118900" sldId="312"/>
            <ac:spMk id="21" creationId="{5B1510FC-E1DA-2CAD-3211-A00F031F10C6}"/>
          </ac:spMkLst>
        </pc:spChg>
        <pc:spChg chg="mod topLvl">
          <ac:chgData name="Shivanjali S" userId="b1a1d8db-e1c3-4223-ac2e-c18ed90a4048" providerId="ADAL" clId="{5383F071-1621-4F2B-A56A-63FC6AF42643}" dt="2023-12-19T07:20:34.687" v="2908" actId="947"/>
          <ac:spMkLst>
            <pc:docMk/>
            <pc:sldMk cId="193118900" sldId="312"/>
            <ac:spMk id="23" creationId="{2D7DD4F7-961B-253A-4805-DAC790838D0D}"/>
          </ac:spMkLst>
        </pc:spChg>
        <pc:spChg chg="mod topLvl">
          <ac:chgData name="Shivanjali S" userId="b1a1d8db-e1c3-4223-ac2e-c18ed90a4048" providerId="ADAL" clId="{5383F071-1621-4F2B-A56A-63FC6AF42643}" dt="2023-12-19T07:17:28.509" v="2845" actId="207"/>
          <ac:spMkLst>
            <pc:docMk/>
            <pc:sldMk cId="193118900" sldId="312"/>
            <ac:spMk id="24" creationId="{4FDF36AF-1FB1-A779-EB60-D7173D1C86E9}"/>
          </ac:spMkLst>
        </pc:spChg>
        <pc:spChg chg="mod topLvl">
          <ac:chgData name="Shivanjali S" userId="b1a1d8db-e1c3-4223-ac2e-c18ed90a4048" providerId="ADAL" clId="{5383F071-1621-4F2B-A56A-63FC6AF42643}" dt="2023-12-19T07:15:51.402" v="2841" actId="165"/>
          <ac:spMkLst>
            <pc:docMk/>
            <pc:sldMk cId="193118900" sldId="312"/>
            <ac:spMk id="25" creationId="{1F9A5CD4-A157-1785-949A-3B2840D131C6}"/>
          </ac:spMkLst>
        </pc:spChg>
        <pc:spChg chg="mod topLvl">
          <ac:chgData name="Shivanjali S" userId="b1a1d8db-e1c3-4223-ac2e-c18ed90a4048" providerId="ADAL" clId="{5383F071-1621-4F2B-A56A-63FC6AF42643}" dt="2023-12-19T07:20:07.755" v="2889" actId="12789"/>
          <ac:spMkLst>
            <pc:docMk/>
            <pc:sldMk cId="193118900" sldId="312"/>
            <ac:spMk id="26" creationId="{4E80E668-48D3-D310-AB6A-953E12EFEBD2}"/>
          </ac:spMkLst>
        </pc:spChg>
        <pc:spChg chg="mod topLvl">
          <ac:chgData name="Shivanjali S" userId="b1a1d8db-e1c3-4223-ac2e-c18ed90a4048" providerId="ADAL" clId="{5383F071-1621-4F2B-A56A-63FC6AF42643}" dt="2023-12-19T07:20:31.425" v="2904" actId="947"/>
          <ac:spMkLst>
            <pc:docMk/>
            <pc:sldMk cId="193118900" sldId="312"/>
            <ac:spMk id="28" creationId="{A0477139-E912-DB82-DBFF-CBC4FC98A213}"/>
          </ac:spMkLst>
        </pc:spChg>
        <pc:spChg chg="mod topLvl">
          <ac:chgData name="Shivanjali S" userId="b1a1d8db-e1c3-4223-ac2e-c18ed90a4048" providerId="ADAL" clId="{5383F071-1621-4F2B-A56A-63FC6AF42643}" dt="2023-12-19T07:15:56.926" v="2842" actId="165"/>
          <ac:spMkLst>
            <pc:docMk/>
            <pc:sldMk cId="193118900" sldId="312"/>
            <ac:spMk id="29" creationId="{360B1C2D-A3BB-3E12-B2F6-C1A5CCB5F4B1}"/>
          </ac:spMkLst>
        </pc:spChg>
        <pc:spChg chg="mod topLvl">
          <ac:chgData name="Shivanjali S" userId="b1a1d8db-e1c3-4223-ac2e-c18ed90a4048" providerId="ADAL" clId="{5383F071-1621-4F2B-A56A-63FC6AF42643}" dt="2023-12-19T07:15:56.926" v="2842" actId="165"/>
          <ac:spMkLst>
            <pc:docMk/>
            <pc:sldMk cId="193118900" sldId="312"/>
            <ac:spMk id="30" creationId="{D323C803-5C8E-B6EF-E344-7D0BAF6AB564}"/>
          </ac:spMkLst>
        </pc:spChg>
        <pc:spChg chg="mod topLvl">
          <ac:chgData name="Shivanjali S" userId="b1a1d8db-e1c3-4223-ac2e-c18ed90a4048" providerId="ADAL" clId="{5383F071-1621-4F2B-A56A-63FC6AF42643}" dt="2023-12-19T07:20:02.642" v="2887" actId="12789"/>
          <ac:spMkLst>
            <pc:docMk/>
            <pc:sldMk cId="193118900" sldId="312"/>
            <ac:spMk id="31" creationId="{4864CBC3-5C41-7425-FF0C-0243A9138917}"/>
          </ac:spMkLst>
        </pc:spChg>
        <pc:spChg chg="mod topLvl">
          <ac:chgData name="Shivanjali S" userId="b1a1d8db-e1c3-4223-ac2e-c18ed90a4048" providerId="ADAL" clId="{5383F071-1621-4F2B-A56A-63FC6AF42643}" dt="2023-12-19T07:20:29.096" v="2900" actId="947"/>
          <ac:spMkLst>
            <pc:docMk/>
            <pc:sldMk cId="193118900" sldId="312"/>
            <ac:spMk id="33" creationId="{EEFAEB2D-20FF-7132-DBBA-AFBB57875C4A}"/>
          </ac:spMkLst>
        </pc:spChg>
        <pc:spChg chg="mod topLvl">
          <ac:chgData name="Shivanjali S" userId="b1a1d8db-e1c3-4223-ac2e-c18ed90a4048" providerId="ADAL" clId="{5383F071-1621-4F2B-A56A-63FC6AF42643}" dt="2023-12-19T07:15:56.926" v="2842" actId="165"/>
          <ac:spMkLst>
            <pc:docMk/>
            <pc:sldMk cId="193118900" sldId="312"/>
            <ac:spMk id="34" creationId="{0EFEEBBB-D5D2-7A0F-069A-065CF278E640}"/>
          </ac:spMkLst>
        </pc:spChg>
        <pc:spChg chg="mod topLvl">
          <ac:chgData name="Shivanjali S" userId="b1a1d8db-e1c3-4223-ac2e-c18ed90a4048" providerId="ADAL" clId="{5383F071-1621-4F2B-A56A-63FC6AF42643}" dt="2023-12-19T07:15:56.926" v="2842" actId="165"/>
          <ac:spMkLst>
            <pc:docMk/>
            <pc:sldMk cId="193118900" sldId="312"/>
            <ac:spMk id="35" creationId="{1282578A-99F3-F1A9-2ABF-35056E0A8183}"/>
          </ac:spMkLst>
        </pc:spChg>
        <pc:spChg chg="mod topLvl">
          <ac:chgData name="Shivanjali S" userId="b1a1d8db-e1c3-4223-ac2e-c18ed90a4048" providerId="ADAL" clId="{5383F071-1621-4F2B-A56A-63FC6AF42643}" dt="2023-12-19T07:19:56.821" v="2885" actId="12789"/>
          <ac:spMkLst>
            <pc:docMk/>
            <pc:sldMk cId="193118900" sldId="312"/>
            <ac:spMk id="36" creationId="{0412230E-A48A-435D-BA46-A54D24A9305E}"/>
          </ac:spMkLst>
        </pc:spChg>
        <pc:grpChg chg="add del mod">
          <ac:chgData name="Shivanjali S" userId="b1a1d8db-e1c3-4223-ac2e-c18ed90a4048" providerId="ADAL" clId="{5383F071-1621-4F2B-A56A-63FC6AF42643}" dt="2023-12-19T07:15:38.096" v="2839" actId="165"/>
          <ac:grpSpMkLst>
            <pc:docMk/>
            <pc:sldMk cId="193118900" sldId="312"/>
            <ac:grpSpMk id="7" creationId="{ED441832-FD2B-FFAA-5472-8699A882554E}"/>
          </ac:grpSpMkLst>
        </pc:grpChg>
        <pc:grpChg chg="del mod topLvl">
          <ac:chgData name="Shivanjali S" userId="b1a1d8db-e1c3-4223-ac2e-c18ed90a4048" providerId="ADAL" clId="{5383F071-1621-4F2B-A56A-63FC6AF42643}" dt="2023-12-19T07:15:38.721" v="2840" actId="165"/>
          <ac:grpSpMkLst>
            <pc:docMk/>
            <pc:sldMk cId="193118900" sldId="312"/>
            <ac:grpSpMk id="8" creationId="{99034801-C417-F4E2-B02F-CA052F6F8D82}"/>
          </ac:grpSpMkLst>
        </pc:grpChg>
        <pc:grpChg chg="del mod topLvl">
          <ac:chgData name="Shivanjali S" userId="b1a1d8db-e1c3-4223-ac2e-c18ed90a4048" providerId="ADAL" clId="{5383F071-1621-4F2B-A56A-63FC6AF42643}" dt="2023-12-19T07:15:38.721" v="2840" actId="165"/>
          <ac:grpSpMkLst>
            <pc:docMk/>
            <pc:sldMk cId="193118900" sldId="312"/>
            <ac:grpSpMk id="9" creationId="{327E6F2D-2B07-C616-254A-854FB60C8E95}"/>
          </ac:grpSpMkLst>
        </pc:grpChg>
        <pc:grpChg chg="del mod topLvl">
          <ac:chgData name="Shivanjali S" userId="b1a1d8db-e1c3-4223-ac2e-c18ed90a4048" providerId="ADAL" clId="{5383F071-1621-4F2B-A56A-63FC6AF42643}" dt="2023-12-19T07:15:38.721" v="2840" actId="165"/>
          <ac:grpSpMkLst>
            <pc:docMk/>
            <pc:sldMk cId="193118900" sldId="312"/>
            <ac:grpSpMk id="10" creationId="{40A1845E-01CE-A791-5CCF-F95FBDEA734F}"/>
          </ac:grpSpMkLst>
        </pc:grpChg>
        <pc:grpChg chg="del mod topLvl">
          <ac:chgData name="Shivanjali S" userId="b1a1d8db-e1c3-4223-ac2e-c18ed90a4048" providerId="ADAL" clId="{5383F071-1621-4F2B-A56A-63FC6AF42643}" dt="2023-12-19T07:15:38.721" v="2840" actId="165"/>
          <ac:grpSpMkLst>
            <pc:docMk/>
            <pc:sldMk cId="193118900" sldId="312"/>
            <ac:grpSpMk id="11" creationId="{9E76940A-98FA-A750-AA34-65E590033B23}"/>
          </ac:grpSpMkLst>
        </pc:grpChg>
        <pc:grpChg chg="del mod topLvl">
          <ac:chgData name="Shivanjali S" userId="b1a1d8db-e1c3-4223-ac2e-c18ed90a4048" providerId="ADAL" clId="{5383F071-1621-4F2B-A56A-63FC6AF42643}" dt="2023-12-19T07:15:38.721" v="2840" actId="165"/>
          <ac:grpSpMkLst>
            <pc:docMk/>
            <pc:sldMk cId="193118900" sldId="312"/>
            <ac:grpSpMk id="12" creationId="{6B67FCA6-31D9-AEC9-2CA8-9C097540DB48}"/>
          </ac:grpSpMkLst>
        </pc:grpChg>
        <pc:grpChg chg="del mod topLvl">
          <ac:chgData name="Shivanjali S" userId="b1a1d8db-e1c3-4223-ac2e-c18ed90a4048" providerId="ADAL" clId="{5383F071-1621-4F2B-A56A-63FC6AF42643}" dt="2023-12-19T07:15:56.926" v="2842" actId="165"/>
          <ac:grpSpMkLst>
            <pc:docMk/>
            <pc:sldMk cId="193118900" sldId="312"/>
            <ac:grpSpMk id="13" creationId="{6C446C9B-800E-16AC-44B5-D9BA4A64A687}"/>
          </ac:grpSpMkLst>
        </pc:grpChg>
        <pc:grpChg chg="del mod topLvl">
          <ac:chgData name="Shivanjali S" userId="b1a1d8db-e1c3-4223-ac2e-c18ed90a4048" providerId="ADAL" clId="{5383F071-1621-4F2B-A56A-63FC6AF42643}" dt="2023-12-19T07:15:56.926" v="2842" actId="165"/>
          <ac:grpSpMkLst>
            <pc:docMk/>
            <pc:sldMk cId="193118900" sldId="312"/>
            <ac:grpSpMk id="17" creationId="{882F1AAB-2C6F-7C65-93A8-02EFA6C0E18F}"/>
          </ac:grpSpMkLst>
        </pc:grpChg>
        <pc:grpChg chg="del mod topLvl">
          <ac:chgData name="Shivanjali S" userId="b1a1d8db-e1c3-4223-ac2e-c18ed90a4048" providerId="ADAL" clId="{5383F071-1621-4F2B-A56A-63FC6AF42643}" dt="2023-12-19T07:15:51.402" v="2841" actId="165"/>
          <ac:grpSpMkLst>
            <pc:docMk/>
            <pc:sldMk cId="193118900" sldId="312"/>
            <ac:grpSpMk id="22" creationId="{D7559755-E7F0-054F-A9E5-0D97541F0D8B}"/>
          </ac:grpSpMkLst>
        </pc:grpChg>
        <pc:grpChg chg="del mod topLvl">
          <ac:chgData name="Shivanjali S" userId="b1a1d8db-e1c3-4223-ac2e-c18ed90a4048" providerId="ADAL" clId="{5383F071-1621-4F2B-A56A-63FC6AF42643}" dt="2023-12-19T07:15:56.926" v="2842" actId="165"/>
          <ac:grpSpMkLst>
            <pc:docMk/>
            <pc:sldMk cId="193118900" sldId="312"/>
            <ac:grpSpMk id="27" creationId="{B1CFD498-B775-0768-2D68-78BA8D526AEE}"/>
          </ac:grpSpMkLst>
        </pc:grpChg>
        <pc:grpChg chg="del mod topLvl">
          <ac:chgData name="Shivanjali S" userId="b1a1d8db-e1c3-4223-ac2e-c18ed90a4048" providerId="ADAL" clId="{5383F071-1621-4F2B-A56A-63FC6AF42643}" dt="2023-12-19T07:15:56.926" v="2842" actId="165"/>
          <ac:grpSpMkLst>
            <pc:docMk/>
            <pc:sldMk cId="193118900" sldId="312"/>
            <ac:grpSpMk id="32" creationId="{398C0F9F-0516-0A94-A9CE-FC59934F5221}"/>
          </ac:grpSpMkLst>
        </pc:grpChg>
        <pc:cxnChg chg="add del mod replST">
          <ac:chgData name="Shivanjali S" userId="b1a1d8db-e1c3-4223-ac2e-c18ed90a4048" providerId="ADAL" clId="{5383F071-1621-4F2B-A56A-63FC6AF42643}" dt="2023-12-19T07:10:55.156" v="2750"/>
          <ac:cxnSpMkLst>
            <pc:docMk/>
            <pc:sldMk cId="193118900" sldId="312"/>
            <ac:cxnSpMk id="5" creationId="{23923D3B-A8EE-8B2B-A9DA-D524BD89D392}"/>
          </ac:cxnSpMkLst>
        </pc:cxnChg>
      </pc:sldChg>
      <pc:sldChg chg="addSp delSp modSp new mod modClrScheme chgLayout">
        <pc:chgData name="Shivanjali S" userId="b1a1d8db-e1c3-4223-ac2e-c18ed90a4048" providerId="ADAL" clId="{5383F071-1621-4F2B-A56A-63FC6AF42643}" dt="2023-12-18T11:51:15.781" v="1272" actId="20577"/>
        <pc:sldMkLst>
          <pc:docMk/>
          <pc:sldMk cId="4294408654" sldId="313"/>
        </pc:sldMkLst>
        <pc:spChg chg="del mod ord">
          <ac:chgData name="Shivanjali S" userId="b1a1d8db-e1c3-4223-ac2e-c18ed90a4048" providerId="ADAL" clId="{5383F071-1621-4F2B-A56A-63FC6AF42643}" dt="2023-12-18T11:50:58.503" v="1255" actId="700"/>
          <ac:spMkLst>
            <pc:docMk/>
            <pc:sldMk cId="4294408654" sldId="313"/>
            <ac:spMk id="2" creationId="{0DE52226-A253-273D-5C82-96B8EAC5C086}"/>
          </ac:spMkLst>
        </pc:spChg>
        <pc:spChg chg="del">
          <ac:chgData name="Shivanjali S" userId="b1a1d8db-e1c3-4223-ac2e-c18ed90a4048" providerId="ADAL" clId="{5383F071-1621-4F2B-A56A-63FC6AF42643}" dt="2023-12-18T11:50:58.503" v="1255" actId="700"/>
          <ac:spMkLst>
            <pc:docMk/>
            <pc:sldMk cId="4294408654" sldId="313"/>
            <ac:spMk id="3" creationId="{A9E7C5C6-2039-997F-5056-2146F68A3348}"/>
          </ac:spMkLst>
        </pc:spChg>
        <pc:spChg chg="del">
          <ac:chgData name="Shivanjali S" userId="b1a1d8db-e1c3-4223-ac2e-c18ed90a4048" providerId="ADAL" clId="{5383F071-1621-4F2B-A56A-63FC6AF42643}" dt="2023-12-18T11:50:58.503" v="1255" actId="700"/>
          <ac:spMkLst>
            <pc:docMk/>
            <pc:sldMk cId="4294408654" sldId="313"/>
            <ac:spMk id="4" creationId="{7B92A26A-7C3C-B4FC-A4D8-D5C2A58D357D}"/>
          </ac:spMkLst>
        </pc:spChg>
        <pc:spChg chg="add del mod ord">
          <ac:chgData name="Shivanjali S" userId="b1a1d8db-e1c3-4223-ac2e-c18ed90a4048" providerId="ADAL" clId="{5383F071-1621-4F2B-A56A-63FC6AF42643}" dt="2023-12-18T11:51:00.906" v="1256" actId="6264"/>
          <ac:spMkLst>
            <pc:docMk/>
            <pc:sldMk cId="4294408654" sldId="313"/>
            <ac:spMk id="5" creationId="{2FC808A7-F3D2-EBE4-E4CF-78745764ECAC}"/>
          </ac:spMkLst>
        </pc:spChg>
        <pc:spChg chg="add mod ord">
          <ac:chgData name="Shivanjali S" userId="b1a1d8db-e1c3-4223-ac2e-c18ed90a4048" providerId="ADAL" clId="{5383F071-1621-4F2B-A56A-63FC6AF42643}" dt="2023-12-18T11:51:15.781" v="1272" actId="20577"/>
          <ac:spMkLst>
            <pc:docMk/>
            <pc:sldMk cId="4294408654" sldId="313"/>
            <ac:spMk id="6" creationId="{938E1717-75C4-CFA5-584C-42641C3F24A3}"/>
          </ac:spMkLst>
        </pc:spChg>
      </pc:sldChg>
      <pc:sldChg chg="addSp delSp modSp new mod modClrScheme chgLayout">
        <pc:chgData name="Shivanjali S" userId="b1a1d8db-e1c3-4223-ac2e-c18ed90a4048" providerId="ADAL" clId="{5383F071-1621-4F2B-A56A-63FC6AF42643}" dt="2023-12-19T07:24:04.371" v="2967" actId="20577"/>
        <pc:sldMkLst>
          <pc:docMk/>
          <pc:sldMk cId="194188283" sldId="314"/>
        </pc:sldMkLst>
        <pc:spChg chg="del mod ord">
          <ac:chgData name="Shivanjali S" userId="b1a1d8db-e1c3-4223-ac2e-c18ed90a4048" providerId="ADAL" clId="{5383F071-1621-4F2B-A56A-63FC6AF42643}" dt="2023-12-19T07:23:55.386" v="2947" actId="700"/>
          <ac:spMkLst>
            <pc:docMk/>
            <pc:sldMk cId="194188283" sldId="314"/>
            <ac:spMk id="2" creationId="{A462E75F-9D46-CA11-A93B-DBE1399B947E}"/>
          </ac:spMkLst>
        </pc:spChg>
        <pc:spChg chg="del">
          <ac:chgData name="Shivanjali S" userId="b1a1d8db-e1c3-4223-ac2e-c18ed90a4048" providerId="ADAL" clId="{5383F071-1621-4F2B-A56A-63FC6AF42643}" dt="2023-12-19T07:23:55.386" v="2947" actId="700"/>
          <ac:spMkLst>
            <pc:docMk/>
            <pc:sldMk cId="194188283" sldId="314"/>
            <ac:spMk id="3" creationId="{ED7798D4-7FF0-B1CC-A3F8-0E641913204F}"/>
          </ac:spMkLst>
        </pc:spChg>
        <pc:spChg chg="del">
          <ac:chgData name="Shivanjali S" userId="b1a1d8db-e1c3-4223-ac2e-c18ed90a4048" providerId="ADAL" clId="{5383F071-1621-4F2B-A56A-63FC6AF42643}" dt="2023-12-19T07:23:55.386" v="2947" actId="700"/>
          <ac:spMkLst>
            <pc:docMk/>
            <pc:sldMk cId="194188283" sldId="314"/>
            <ac:spMk id="4" creationId="{56ED27C3-572B-8A08-C9AC-FFBBDD1772FA}"/>
          </ac:spMkLst>
        </pc:spChg>
        <pc:spChg chg="add del mod ord">
          <ac:chgData name="Shivanjali S" userId="b1a1d8db-e1c3-4223-ac2e-c18ed90a4048" providerId="ADAL" clId="{5383F071-1621-4F2B-A56A-63FC6AF42643}" dt="2023-12-19T07:23:57.178" v="2948" actId="6264"/>
          <ac:spMkLst>
            <pc:docMk/>
            <pc:sldMk cId="194188283" sldId="314"/>
            <ac:spMk id="5" creationId="{5E629D67-EEF8-EFEF-1928-6BC1D21E37A0}"/>
          </ac:spMkLst>
        </pc:spChg>
        <pc:spChg chg="add mod ord">
          <ac:chgData name="Shivanjali S" userId="b1a1d8db-e1c3-4223-ac2e-c18ed90a4048" providerId="ADAL" clId="{5383F071-1621-4F2B-A56A-63FC6AF42643}" dt="2023-12-19T07:24:04.371" v="2967" actId="20577"/>
          <ac:spMkLst>
            <pc:docMk/>
            <pc:sldMk cId="194188283" sldId="314"/>
            <ac:spMk id="6" creationId="{F5029D6D-F90E-C5B3-86F6-149A478B7CF0}"/>
          </ac:spMkLst>
        </pc:spChg>
      </pc:sldChg>
      <pc:sldChg chg="addSp delSp modSp new mod addCm modCm modNotesTx">
        <pc:chgData name="Shivanjali S" userId="b1a1d8db-e1c3-4223-ac2e-c18ed90a4048" providerId="ADAL" clId="{5383F071-1621-4F2B-A56A-63FC6AF42643}" dt="2023-12-19T10:40:03.350" v="3282" actId="12788"/>
        <pc:sldMkLst>
          <pc:docMk/>
          <pc:sldMk cId="2972352510" sldId="315"/>
        </pc:sldMkLst>
        <pc:spChg chg="del">
          <ac:chgData name="Shivanjali S" userId="b1a1d8db-e1c3-4223-ac2e-c18ed90a4048" providerId="ADAL" clId="{5383F071-1621-4F2B-A56A-63FC6AF42643}" dt="2023-12-19T09:00:00.192" v="3065" actId="478"/>
          <ac:spMkLst>
            <pc:docMk/>
            <pc:sldMk cId="2972352510" sldId="315"/>
            <ac:spMk id="2" creationId="{CD9C14C6-29C0-FBED-A1D4-D1233A6FAF89}"/>
          </ac:spMkLst>
        </pc:spChg>
        <pc:spChg chg="mod">
          <ac:chgData name="Shivanjali S" userId="b1a1d8db-e1c3-4223-ac2e-c18ed90a4048" providerId="ADAL" clId="{5383F071-1621-4F2B-A56A-63FC6AF42643}" dt="2023-12-19T10:38:35.533" v="3248" actId="20577"/>
          <ac:spMkLst>
            <pc:docMk/>
            <pc:sldMk cId="2972352510" sldId="315"/>
            <ac:spMk id="3" creationId="{ED2134AD-0200-0500-730F-DE5FE058EC0D}"/>
          </ac:spMkLst>
        </pc:spChg>
        <pc:spChg chg="mod">
          <ac:chgData name="Shivanjali S" userId="b1a1d8db-e1c3-4223-ac2e-c18ed90a4048" providerId="ADAL" clId="{5383F071-1621-4F2B-A56A-63FC6AF42643}" dt="2023-12-19T07:24:21.174" v="2985" actId="313"/>
          <ac:spMkLst>
            <pc:docMk/>
            <pc:sldMk cId="2972352510" sldId="315"/>
            <ac:spMk id="4" creationId="{9BE87F16-76F0-562D-CF38-37873E7687D8}"/>
          </ac:spMkLst>
        </pc:spChg>
        <pc:spChg chg="add mod">
          <ac:chgData name="Shivanjali S" userId="b1a1d8db-e1c3-4223-ac2e-c18ed90a4048" providerId="ADAL" clId="{5383F071-1621-4F2B-A56A-63FC6AF42643}" dt="2023-12-19T07:24:47.788" v="3012"/>
          <ac:spMkLst>
            <pc:docMk/>
            <pc:sldMk cId="2972352510" sldId="315"/>
            <ac:spMk id="6" creationId="{D6160CE7-5366-EF59-575A-8AE798145719}"/>
          </ac:spMkLst>
        </pc:spChg>
        <pc:spChg chg="add mod">
          <ac:chgData name="Shivanjali S" userId="b1a1d8db-e1c3-4223-ac2e-c18ed90a4048" providerId="ADAL" clId="{5383F071-1621-4F2B-A56A-63FC6AF42643}" dt="2023-12-19T09:03:43.506" v="3129" actId="947"/>
          <ac:spMkLst>
            <pc:docMk/>
            <pc:sldMk cId="2972352510" sldId="315"/>
            <ac:spMk id="9" creationId="{FCE58876-A7D7-70C9-A56A-B3329DDA0973}"/>
          </ac:spMkLst>
        </pc:spChg>
        <pc:spChg chg="add mod">
          <ac:chgData name="Shivanjali S" userId="b1a1d8db-e1c3-4223-ac2e-c18ed90a4048" providerId="ADAL" clId="{5383F071-1621-4F2B-A56A-63FC6AF42643}" dt="2023-12-19T10:40:03.350" v="3282" actId="12788"/>
          <ac:spMkLst>
            <pc:docMk/>
            <pc:sldMk cId="2972352510" sldId="315"/>
            <ac:spMk id="10" creationId="{32D2F269-4869-B4B8-C43F-FD4A8B1FD651}"/>
          </ac:spMkLst>
        </pc:spChg>
        <pc:picChg chg="add mod modCrop">
          <ac:chgData name="Shivanjali S" userId="b1a1d8db-e1c3-4223-ac2e-c18ed90a4048" providerId="ADAL" clId="{5383F071-1621-4F2B-A56A-63FC6AF42643}" dt="2023-12-19T09:02:07.100" v="3103" actId="12789"/>
          <ac:picMkLst>
            <pc:docMk/>
            <pc:sldMk cId="2972352510" sldId="315"/>
            <ac:picMk id="7" creationId="{74620195-74C4-9E23-604C-425F0D1AA51C}"/>
          </ac:picMkLst>
        </pc:picChg>
        <pc:cxnChg chg="add del mod replST">
          <ac:chgData name="Shivanjali S" userId="b1a1d8db-e1c3-4223-ac2e-c18ed90a4048" providerId="ADAL" clId="{5383F071-1621-4F2B-A56A-63FC6AF42643}" dt="2023-12-19T07:24:47.789" v="3014"/>
          <ac:cxnSpMkLst>
            <pc:docMk/>
            <pc:sldMk cId="2972352510" sldId="315"/>
            <ac:cxnSpMk id="5" creationId="{AB568CEC-108C-33C5-F04A-5FAE7327C298}"/>
          </ac:cxnSpMkLst>
        </pc:cxnChg>
        <pc:extLst>
          <p:ext xmlns:p="http://schemas.openxmlformats.org/presentationml/2006/main" uri="{D6D511B9-2390-475A-947B-AFAB55BFBCF1}">
            <pc226:cmChg xmlns:pc226="http://schemas.microsoft.com/office/powerpoint/2022/06/main/command" chg="add">
              <pc226:chgData name="Shivanjali S" userId="b1a1d8db-e1c3-4223-ac2e-c18ed90a4048" providerId="ADAL" clId="{5383F071-1621-4F2B-A56A-63FC6AF42643}" dt="2023-12-19T09:00:47.601" v="3081"/>
              <pc2:cmMkLst xmlns:pc2="http://schemas.microsoft.com/office/powerpoint/2019/9/main/command">
                <pc:docMk/>
                <pc:sldMk cId="2972352510" sldId="315"/>
                <pc2:cmMk id="{9711117C-BD24-41A8-9DFE-AB2827DE397C}"/>
              </pc2:cmMkLst>
              <pc226:cmRplyChg chg="add">
                <pc226:chgData name="Shivanjali S" userId="b1a1d8db-e1c3-4223-ac2e-c18ed90a4048" providerId="ADAL" clId="{5383F071-1621-4F2B-A56A-63FC6AF42643}" dt="2023-12-19T09:00:47.601" v="3081"/>
                <pc2:cmRplyMkLst xmlns:pc2="http://schemas.microsoft.com/office/powerpoint/2019/9/main/command">
                  <pc:docMk/>
                  <pc:sldMk cId="2972352510" sldId="315"/>
                  <pc2:cmMk id="{9711117C-BD24-41A8-9DFE-AB2827DE397C}"/>
                  <pc2:cmRplyMk id="{4F2FBA5B-7AAB-4018-8DD1-586F12856A9F}"/>
                </pc2:cmRplyMkLst>
              </pc226:cmRplyChg>
            </pc226:cmChg>
          </p:ext>
        </pc:extLst>
      </pc:sldChg>
      <pc:sldChg chg="addSp delSp modSp new mod modNotesTx">
        <pc:chgData name="Shivanjali S" userId="b1a1d8db-e1c3-4223-ac2e-c18ed90a4048" providerId="ADAL" clId="{5383F071-1621-4F2B-A56A-63FC6AF42643}" dt="2023-12-19T11:39:17.270" v="3584" actId="14100"/>
        <pc:sldMkLst>
          <pc:docMk/>
          <pc:sldMk cId="1297378179" sldId="316"/>
        </pc:sldMkLst>
        <pc:spChg chg="del">
          <ac:chgData name="Shivanjali S" userId="b1a1d8db-e1c3-4223-ac2e-c18ed90a4048" providerId="ADAL" clId="{5383F071-1621-4F2B-A56A-63FC6AF42643}" dt="2023-12-19T09:55:50.350" v="3241" actId="478"/>
          <ac:spMkLst>
            <pc:docMk/>
            <pc:sldMk cId="1297378179" sldId="316"/>
            <ac:spMk id="2" creationId="{DA241BEE-4D05-73E4-1624-F5D0AE001631}"/>
          </ac:spMkLst>
        </pc:spChg>
        <pc:spChg chg="mod">
          <ac:chgData name="Shivanjali S" userId="b1a1d8db-e1c3-4223-ac2e-c18ed90a4048" providerId="ADAL" clId="{5383F071-1621-4F2B-A56A-63FC6AF42643}" dt="2023-12-19T10:45:05.556" v="3341" actId="20577"/>
          <ac:spMkLst>
            <pc:docMk/>
            <pc:sldMk cId="1297378179" sldId="316"/>
            <ac:spMk id="3" creationId="{E986276A-039B-B16C-A440-CD5B416DB1E5}"/>
          </ac:spMkLst>
        </pc:spChg>
        <pc:spChg chg="mod">
          <ac:chgData name="Shivanjali S" userId="b1a1d8db-e1c3-4223-ac2e-c18ed90a4048" providerId="ADAL" clId="{5383F071-1621-4F2B-A56A-63FC6AF42643}" dt="2023-12-19T09:29:07.364" v="3182" actId="20577"/>
          <ac:spMkLst>
            <pc:docMk/>
            <pc:sldMk cId="1297378179" sldId="316"/>
            <ac:spMk id="4" creationId="{A2529C69-4F7C-0B78-B36D-2597EEFB813D}"/>
          </ac:spMkLst>
        </pc:spChg>
        <pc:spChg chg="add mod">
          <ac:chgData name="Shivanjali S" userId="b1a1d8db-e1c3-4223-ac2e-c18ed90a4048" providerId="ADAL" clId="{5383F071-1621-4F2B-A56A-63FC6AF42643}" dt="2023-12-19T09:29:11.985" v="3208"/>
          <ac:spMkLst>
            <pc:docMk/>
            <pc:sldMk cId="1297378179" sldId="316"/>
            <ac:spMk id="6" creationId="{8A291C35-71BD-CA44-86A8-96DD83162BC2}"/>
          </ac:spMkLst>
        </pc:spChg>
        <pc:spChg chg="add del mod">
          <ac:chgData name="Shivanjali S" userId="b1a1d8db-e1c3-4223-ac2e-c18ed90a4048" providerId="ADAL" clId="{5383F071-1621-4F2B-A56A-63FC6AF42643}" dt="2023-12-19T10:47:08.378" v="3345" actId="478"/>
          <ac:spMkLst>
            <pc:docMk/>
            <pc:sldMk cId="1297378179" sldId="316"/>
            <ac:spMk id="7" creationId="{552149E2-3ED4-AAD2-18DE-16683332D953}"/>
          </ac:spMkLst>
        </pc:spChg>
        <pc:spChg chg="mod topLvl">
          <ac:chgData name="Shivanjali S" userId="b1a1d8db-e1c3-4223-ac2e-c18ed90a4048" providerId="ADAL" clId="{5383F071-1621-4F2B-A56A-63FC6AF42643}" dt="2023-12-19T11:34:28.923" v="3573" actId="207"/>
          <ac:spMkLst>
            <pc:docMk/>
            <pc:sldMk cId="1297378179" sldId="316"/>
            <ac:spMk id="9" creationId="{B1E5705A-AE51-D16E-0E0F-A7E435061A5B}"/>
          </ac:spMkLst>
        </pc:spChg>
        <pc:spChg chg="mod topLvl">
          <ac:chgData name="Shivanjali S" userId="b1a1d8db-e1c3-4223-ac2e-c18ed90a4048" providerId="ADAL" clId="{5383F071-1621-4F2B-A56A-63FC6AF42643}" dt="2023-12-19T11:36:12.682" v="3582" actId="207"/>
          <ac:spMkLst>
            <pc:docMk/>
            <pc:sldMk cId="1297378179" sldId="316"/>
            <ac:spMk id="12" creationId="{F2CF52D1-0484-DCB4-04AB-2893CA777F2A}"/>
          </ac:spMkLst>
        </pc:spChg>
        <pc:spChg chg="mod topLvl">
          <ac:chgData name="Shivanjali S" userId="b1a1d8db-e1c3-4223-ac2e-c18ed90a4048" providerId="ADAL" clId="{5383F071-1621-4F2B-A56A-63FC6AF42643}" dt="2023-12-19T11:34:57.437" v="3577" actId="207"/>
          <ac:spMkLst>
            <pc:docMk/>
            <pc:sldMk cId="1297378179" sldId="316"/>
            <ac:spMk id="13" creationId="{D265D915-A107-28A5-C985-6B35CE661DFA}"/>
          </ac:spMkLst>
        </pc:spChg>
        <pc:spChg chg="mod topLvl">
          <ac:chgData name="Shivanjali S" userId="b1a1d8db-e1c3-4223-ac2e-c18ed90a4048" providerId="ADAL" clId="{5383F071-1621-4F2B-A56A-63FC6AF42643}" dt="2023-12-19T11:34:57.437" v="3577" actId="207"/>
          <ac:spMkLst>
            <pc:docMk/>
            <pc:sldMk cId="1297378179" sldId="316"/>
            <ac:spMk id="14" creationId="{C5C12816-A49F-AC5A-9E2F-2DD035D3EC55}"/>
          </ac:spMkLst>
        </pc:spChg>
        <pc:spChg chg="mod topLvl">
          <ac:chgData name="Shivanjali S" userId="b1a1d8db-e1c3-4223-ac2e-c18ed90a4048" providerId="ADAL" clId="{5383F071-1621-4F2B-A56A-63FC6AF42643}" dt="2023-12-19T11:34:49.654" v="3576" actId="207"/>
          <ac:spMkLst>
            <pc:docMk/>
            <pc:sldMk cId="1297378179" sldId="316"/>
            <ac:spMk id="15" creationId="{1DBE49A2-3110-8D08-584B-DE359DA3D206}"/>
          </ac:spMkLst>
        </pc:spChg>
        <pc:spChg chg="mod topLvl">
          <ac:chgData name="Shivanjali S" userId="b1a1d8db-e1c3-4223-ac2e-c18ed90a4048" providerId="ADAL" clId="{5383F071-1621-4F2B-A56A-63FC6AF42643}" dt="2023-12-19T11:34:49.654" v="3576" actId="207"/>
          <ac:spMkLst>
            <pc:docMk/>
            <pc:sldMk cId="1297378179" sldId="316"/>
            <ac:spMk id="16" creationId="{ABEE2630-5F54-A96F-9940-3EA92BDDEBB7}"/>
          </ac:spMkLst>
        </pc:spChg>
        <pc:spChg chg="add mod topLvl">
          <ac:chgData name="Shivanjali S" userId="b1a1d8db-e1c3-4223-ac2e-c18ed90a4048" providerId="ADAL" clId="{5383F071-1621-4F2B-A56A-63FC6AF42643}" dt="2023-12-19T11:34:15.434" v="3571" actId="165"/>
          <ac:spMkLst>
            <pc:docMk/>
            <pc:sldMk cId="1297378179" sldId="316"/>
            <ac:spMk id="17" creationId="{FED1CF35-ADA9-BDA6-569F-7FA874A4DF64}"/>
          </ac:spMkLst>
        </pc:spChg>
        <pc:spChg chg="add mod topLvl">
          <ac:chgData name="Shivanjali S" userId="b1a1d8db-e1c3-4223-ac2e-c18ed90a4048" providerId="ADAL" clId="{5383F071-1621-4F2B-A56A-63FC6AF42643}" dt="2023-12-19T11:34:15.434" v="3571" actId="165"/>
          <ac:spMkLst>
            <pc:docMk/>
            <pc:sldMk cId="1297378179" sldId="316"/>
            <ac:spMk id="18" creationId="{847A0E23-4F2E-AFFE-9979-DE3EC982DCBD}"/>
          </ac:spMkLst>
        </pc:spChg>
        <pc:spChg chg="add mod topLvl">
          <ac:chgData name="Shivanjali S" userId="b1a1d8db-e1c3-4223-ac2e-c18ed90a4048" providerId="ADAL" clId="{5383F071-1621-4F2B-A56A-63FC6AF42643}" dt="2023-12-19T11:39:10.734" v="3583" actId="1076"/>
          <ac:spMkLst>
            <pc:docMk/>
            <pc:sldMk cId="1297378179" sldId="316"/>
            <ac:spMk id="19" creationId="{852EC917-C669-7BCA-3383-2D88870B0C1E}"/>
          </ac:spMkLst>
        </pc:spChg>
        <pc:spChg chg="add mod topLvl">
          <ac:chgData name="Shivanjali S" userId="b1a1d8db-e1c3-4223-ac2e-c18ed90a4048" providerId="ADAL" clId="{5383F071-1621-4F2B-A56A-63FC6AF42643}" dt="2023-12-19T11:39:17.270" v="3584" actId="14100"/>
          <ac:spMkLst>
            <pc:docMk/>
            <pc:sldMk cId="1297378179" sldId="316"/>
            <ac:spMk id="20" creationId="{2A4425C7-9897-A286-3C73-82A4F2D319DA}"/>
          </ac:spMkLst>
        </pc:spChg>
        <pc:spChg chg="add del mod">
          <ac:chgData name="Shivanjali S" userId="b1a1d8db-e1c3-4223-ac2e-c18ed90a4048" providerId="ADAL" clId="{5383F071-1621-4F2B-A56A-63FC6AF42643}" dt="2023-12-19T11:03:06.807" v="3410" actId="478"/>
          <ac:spMkLst>
            <pc:docMk/>
            <pc:sldMk cId="1297378179" sldId="316"/>
            <ac:spMk id="22" creationId="{86AF039A-A201-CBA3-5D2B-640A74A33C51}"/>
          </ac:spMkLst>
        </pc:spChg>
        <pc:spChg chg="add del mod">
          <ac:chgData name="Shivanjali S" userId="b1a1d8db-e1c3-4223-ac2e-c18ed90a4048" providerId="ADAL" clId="{5383F071-1621-4F2B-A56A-63FC6AF42643}" dt="2023-12-19T11:09:56.663" v="3423"/>
          <ac:spMkLst>
            <pc:docMk/>
            <pc:sldMk cId="1297378179" sldId="316"/>
            <ac:spMk id="24" creationId="{72896631-B919-EFDD-246E-1C4467636F06}"/>
          </ac:spMkLst>
        </pc:spChg>
        <pc:spChg chg="add mod">
          <ac:chgData name="Shivanjali S" userId="b1a1d8db-e1c3-4223-ac2e-c18ed90a4048" providerId="ADAL" clId="{5383F071-1621-4F2B-A56A-63FC6AF42643}" dt="2023-12-19T11:22:21.627" v="3472" actId="1076"/>
          <ac:spMkLst>
            <pc:docMk/>
            <pc:sldMk cId="1297378179" sldId="316"/>
            <ac:spMk id="25" creationId="{6481D62C-C706-199E-5CD7-26D9947651B9}"/>
          </ac:spMkLst>
        </pc:spChg>
        <pc:grpChg chg="add del mod">
          <ac:chgData name="Shivanjali S" userId="b1a1d8db-e1c3-4223-ac2e-c18ed90a4048" providerId="ADAL" clId="{5383F071-1621-4F2B-A56A-63FC6AF42643}" dt="2023-12-19T10:50:28.922" v="3349" actId="165"/>
          <ac:grpSpMkLst>
            <pc:docMk/>
            <pc:sldMk cId="1297378179" sldId="316"/>
            <ac:grpSpMk id="8" creationId="{970A7F6D-B4A2-3A5F-C67F-6E008F5EC518}"/>
          </ac:grpSpMkLst>
        </pc:grpChg>
        <pc:grpChg chg="add del mod topLvl">
          <ac:chgData name="Shivanjali S" userId="b1a1d8db-e1c3-4223-ac2e-c18ed90a4048" providerId="ADAL" clId="{5383F071-1621-4F2B-A56A-63FC6AF42643}" dt="2023-12-19T10:53:04.746" v="3386" actId="165"/>
          <ac:grpSpMkLst>
            <pc:docMk/>
            <pc:sldMk cId="1297378179" sldId="316"/>
            <ac:grpSpMk id="10" creationId="{700B36FE-02BA-A239-BF33-70C924CCBFEA}"/>
          </ac:grpSpMkLst>
        </pc:grpChg>
        <pc:grpChg chg="del mod topLvl">
          <ac:chgData name="Shivanjali S" userId="b1a1d8db-e1c3-4223-ac2e-c18ed90a4048" providerId="ADAL" clId="{5383F071-1621-4F2B-A56A-63FC6AF42643}" dt="2023-12-19T11:34:16.642" v="3572" actId="165"/>
          <ac:grpSpMkLst>
            <pc:docMk/>
            <pc:sldMk cId="1297378179" sldId="316"/>
            <ac:grpSpMk id="11" creationId="{90E99609-72BF-E115-1898-E9AE6499552F}"/>
          </ac:grpSpMkLst>
        </pc:grpChg>
        <pc:grpChg chg="add del mod topLvl">
          <ac:chgData name="Shivanjali S" userId="b1a1d8db-e1c3-4223-ac2e-c18ed90a4048" providerId="ADAL" clId="{5383F071-1621-4F2B-A56A-63FC6AF42643}" dt="2023-12-19T11:34:16.642" v="3572" actId="165"/>
          <ac:grpSpMkLst>
            <pc:docMk/>
            <pc:sldMk cId="1297378179" sldId="316"/>
            <ac:grpSpMk id="21" creationId="{E2910A40-6349-B2A6-B4E9-4D4CC9310757}"/>
          </ac:grpSpMkLst>
        </pc:grpChg>
        <pc:grpChg chg="add del mod">
          <ac:chgData name="Shivanjali S" userId="b1a1d8db-e1c3-4223-ac2e-c18ed90a4048" providerId="ADAL" clId="{5383F071-1621-4F2B-A56A-63FC6AF42643}" dt="2023-12-19T11:34:15.434" v="3571" actId="165"/>
          <ac:grpSpMkLst>
            <pc:docMk/>
            <pc:sldMk cId="1297378179" sldId="316"/>
            <ac:grpSpMk id="23" creationId="{459886CE-B2F6-74AA-533B-33C50D66F76A}"/>
          </ac:grpSpMkLst>
        </pc:grpChg>
        <pc:cxnChg chg="add del mod replST">
          <ac:chgData name="Shivanjali S" userId="b1a1d8db-e1c3-4223-ac2e-c18ed90a4048" providerId="ADAL" clId="{5383F071-1621-4F2B-A56A-63FC6AF42643}" dt="2023-12-19T09:29:11.987" v="3210"/>
          <ac:cxnSpMkLst>
            <pc:docMk/>
            <pc:sldMk cId="1297378179" sldId="316"/>
            <ac:cxnSpMk id="5" creationId="{737603CE-0866-12FA-C68E-154F908401EB}"/>
          </ac:cxnSpMkLst>
        </pc:cxnChg>
      </pc:sldChg>
      <pc:sldChg chg="addSp delSp modSp new mod modNotesTx">
        <pc:chgData name="Shivanjali S" userId="b1a1d8db-e1c3-4223-ac2e-c18ed90a4048" providerId="ADAL" clId="{5383F071-1621-4F2B-A56A-63FC6AF42643}" dt="2023-12-19T11:51:02.912" v="3833" actId="20577"/>
        <pc:sldMkLst>
          <pc:docMk/>
          <pc:sldMk cId="2005495631" sldId="317"/>
        </pc:sldMkLst>
        <pc:spChg chg="del">
          <ac:chgData name="Shivanjali S" userId="b1a1d8db-e1c3-4223-ac2e-c18ed90a4048" providerId="ADAL" clId="{5383F071-1621-4F2B-A56A-63FC6AF42643}" dt="2023-12-19T11:33:26.727" v="3563" actId="478"/>
          <ac:spMkLst>
            <pc:docMk/>
            <pc:sldMk cId="2005495631" sldId="317"/>
            <ac:spMk id="2" creationId="{FF860277-B146-B777-7CB2-C013ACD72D28}"/>
          </ac:spMkLst>
        </pc:spChg>
        <pc:spChg chg="mod">
          <ac:chgData name="Shivanjali S" userId="b1a1d8db-e1c3-4223-ac2e-c18ed90a4048" providerId="ADAL" clId="{5383F071-1621-4F2B-A56A-63FC6AF42643}" dt="2023-12-19T11:32:11.197" v="3562" actId="1036"/>
          <ac:spMkLst>
            <pc:docMk/>
            <pc:sldMk cId="2005495631" sldId="317"/>
            <ac:spMk id="3" creationId="{057D7AA2-5C5B-7F9F-8E68-8DD98FB6DD90}"/>
          </ac:spMkLst>
        </pc:spChg>
        <pc:spChg chg="mod">
          <ac:chgData name="Shivanjali S" userId="b1a1d8db-e1c3-4223-ac2e-c18ed90a4048" providerId="ADAL" clId="{5383F071-1621-4F2B-A56A-63FC6AF42643}" dt="2023-12-19T11:26:30.903" v="3515" actId="20577"/>
          <ac:spMkLst>
            <pc:docMk/>
            <pc:sldMk cId="2005495631" sldId="317"/>
            <ac:spMk id="4" creationId="{BFD65802-658B-A08D-A8D4-7E47C64F0F53}"/>
          </ac:spMkLst>
        </pc:spChg>
        <pc:spChg chg="add mod">
          <ac:chgData name="Shivanjali S" userId="b1a1d8db-e1c3-4223-ac2e-c18ed90a4048" providerId="ADAL" clId="{5383F071-1621-4F2B-A56A-63FC6AF42643}" dt="2023-12-19T11:28:01.718" v="3541"/>
          <ac:spMkLst>
            <pc:docMk/>
            <pc:sldMk cId="2005495631" sldId="317"/>
            <ac:spMk id="6" creationId="{BA249397-C94F-3256-CF67-23D7F57DC0D3}"/>
          </ac:spMkLst>
        </pc:spChg>
        <pc:spChg chg="mod">
          <ac:chgData name="Shivanjali S" userId="b1a1d8db-e1c3-4223-ac2e-c18ed90a4048" providerId="ADAL" clId="{5383F071-1621-4F2B-A56A-63FC6AF42643}" dt="2023-12-19T11:42:20.828" v="3736" actId="165"/>
          <ac:spMkLst>
            <pc:docMk/>
            <pc:sldMk cId="2005495631" sldId="317"/>
            <ac:spMk id="15" creationId="{2313C889-A482-2D2C-B9FD-80CA0AC46BED}"/>
          </ac:spMkLst>
        </pc:spChg>
        <pc:spChg chg="mod">
          <ac:chgData name="Shivanjali S" userId="b1a1d8db-e1c3-4223-ac2e-c18ed90a4048" providerId="ADAL" clId="{5383F071-1621-4F2B-A56A-63FC6AF42643}" dt="2023-12-19T11:42:20.828" v="3736" actId="165"/>
          <ac:spMkLst>
            <pc:docMk/>
            <pc:sldMk cId="2005495631" sldId="317"/>
            <ac:spMk id="16" creationId="{98AA3EF3-D1D3-BB79-BD5F-342407D6A3D9}"/>
          </ac:spMkLst>
        </pc:spChg>
        <pc:spChg chg="mod">
          <ac:chgData name="Shivanjali S" userId="b1a1d8db-e1c3-4223-ac2e-c18ed90a4048" providerId="ADAL" clId="{5383F071-1621-4F2B-A56A-63FC6AF42643}" dt="2023-12-19T11:42:20.828" v="3736" actId="165"/>
          <ac:spMkLst>
            <pc:docMk/>
            <pc:sldMk cId="2005495631" sldId="317"/>
            <ac:spMk id="17" creationId="{104EC6AF-C2C9-15CA-CC11-C41EAC620628}"/>
          </ac:spMkLst>
        </pc:spChg>
        <pc:spChg chg="mod">
          <ac:chgData name="Shivanjali S" userId="b1a1d8db-e1c3-4223-ac2e-c18ed90a4048" providerId="ADAL" clId="{5383F071-1621-4F2B-A56A-63FC6AF42643}" dt="2023-12-19T11:42:20.828" v="3736" actId="165"/>
          <ac:spMkLst>
            <pc:docMk/>
            <pc:sldMk cId="2005495631" sldId="317"/>
            <ac:spMk id="18" creationId="{313325DF-4741-B5F7-9E44-10D14F0564D5}"/>
          </ac:spMkLst>
        </pc:spChg>
        <pc:spChg chg="mod">
          <ac:chgData name="Shivanjali S" userId="b1a1d8db-e1c3-4223-ac2e-c18ed90a4048" providerId="ADAL" clId="{5383F071-1621-4F2B-A56A-63FC6AF42643}" dt="2023-12-19T11:42:20.828" v="3736" actId="165"/>
          <ac:spMkLst>
            <pc:docMk/>
            <pc:sldMk cId="2005495631" sldId="317"/>
            <ac:spMk id="20" creationId="{C4AD2733-2B1A-FE02-A938-F8266A0D8333}"/>
          </ac:spMkLst>
        </pc:spChg>
        <pc:spChg chg="mod">
          <ac:chgData name="Shivanjali S" userId="b1a1d8db-e1c3-4223-ac2e-c18ed90a4048" providerId="ADAL" clId="{5383F071-1621-4F2B-A56A-63FC6AF42643}" dt="2023-12-19T11:42:20.828" v="3736" actId="165"/>
          <ac:spMkLst>
            <pc:docMk/>
            <pc:sldMk cId="2005495631" sldId="317"/>
            <ac:spMk id="21" creationId="{18B53CEB-24DB-6E87-F5BB-2D2618FF15B2}"/>
          </ac:spMkLst>
        </pc:spChg>
        <pc:spChg chg="mod">
          <ac:chgData name="Shivanjali S" userId="b1a1d8db-e1c3-4223-ac2e-c18ed90a4048" providerId="ADAL" clId="{5383F071-1621-4F2B-A56A-63FC6AF42643}" dt="2023-12-19T11:42:20.828" v="3736" actId="165"/>
          <ac:spMkLst>
            <pc:docMk/>
            <pc:sldMk cId="2005495631" sldId="317"/>
            <ac:spMk id="22" creationId="{3E2FA978-B139-738D-404B-3CE46E07ABCB}"/>
          </ac:spMkLst>
        </pc:spChg>
        <pc:spChg chg="mod">
          <ac:chgData name="Shivanjali S" userId="b1a1d8db-e1c3-4223-ac2e-c18ed90a4048" providerId="ADAL" clId="{5383F071-1621-4F2B-A56A-63FC6AF42643}" dt="2023-12-19T11:42:20.828" v="3736" actId="165"/>
          <ac:spMkLst>
            <pc:docMk/>
            <pc:sldMk cId="2005495631" sldId="317"/>
            <ac:spMk id="23" creationId="{C0F68AE9-EBD7-730D-F382-6F6E8668793E}"/>
          </ac:spMkLst>
        </pc:spChg>
        <pc:spChg chg="mod">
          <ac:chgData name="Shivanjali S" userId="b1a1d8db-e1c3-4223-ac2e-c18ed90a4048" providerId="ADAL" clId="{5383F071-1621-4F2B-A56A-63FC6AF42643}" dt="2023-12-19T11:42:20.828" v="3736" actId="165"/>
          <ac:spMkLst>
            <pc:docMk/>
            <pc:sldMk cId="2005495631" sldId="317"/>
            <ac:spMk id="25" creationId="{B36F487D-8732-CF58-8955-4EA99FB74607}"/>
          </ac:spMkLst>
        </pc:spChg>
        <pc:spChg chg="mod">
          <ac:chgData name="Shivanjali S" userId="b1a1d8db-e1c3-4223-ac2e-c18ed90a4048" providerId="ADAL" clId="{5383F071-1621-4F2B-A56A-63FC6AF42643}" dt="2023-12-19T11:42:20.828" v="3736" actId="165"/>
          <ac:spMkLst>
            <pc:docMk/>
            <pc:sldMk cId="2005495631" sldId="317"/>
            <ac:spMk id="26" creationId="{8A280EC5-5D26-7333-C136-D94BD58E11B3}"/>
          </ac:spMkLst>
        </pc:spChg>
        <pc:spChg chg="mod">
          <ac:chgData name="Shivanjali S" userId="b1a1d8db-e1c3-4223-ac2e-c18ed90a4048" providerId="ADAL" clId="{5383F071-1621-4F2B-A56A-63FC6AF42643}" dt="2023-12-19T11:42:20.828" v="3736" actId="165"/>
          <ac:spMkLst>
            <pc:docMk/>
            <pc:sldMk cId="2005495631" sldId="317"/>
            <ac:spMk id="27" creationId="{DE1B97B8-6941-D1BE-133A-029C5F51284B}"/>
          </ac:spMkLst>
        </pc:spChg>
        <pc:spChg chg="mod">
          <ac:chgData name="Shivanjali S" userId="b1a1d8db-e1c3-4223-ac2e-c18ed90a4048" providerId="ADAL" clId="{5383F071-1621-4F2B-A56A-63FC6AF42643}" dt="2023-12-19T11:42:20.828" v="3736" actId="165"/>
          <ac:spMkLst>
            <pc:docMk/>
            <pc:sldMk cId="2005495631" sldId="317"/>
            <ac:spMk id="28" creationId="{1705B3DA-11DC-29E4-FAB2-0099960E021D}"/>
          </ac:spMkLst>
        </pc:spChg>
        <pc:spChg chg="mod topLvl">
          <ac:chgData name="Shivanjali S" userId="b1a1d8db-e1c3-4223-ac2e-c18ed90a4048" providerId="ADAL" clId="{5383F071-1621-4F2B-A56A-63FC6AF42643}" dt="2023-12-19T11:48:02.686" v="3803" actId="164"/>
          <ac:spMkLst>
            <pc:docMk/>
            <pc:sldMk cId="2005495631" sldId="317"/>
            <ac:spMk id="30" creationId="{5ACA44D8-E619-614C-73C2-BAADFAA24E98}"/>
          </ac:spMkLst>
        </pc:spChg>
        <pc:spChg chg="del mod topLvl">
          <ac:chgData name="Shivanjali S" userId="b1a1d8db-e1c3-4223-ac2e-c18ed90a4048" providerId="ADAL" clId="{5383F071-1621-4F2B-A56A-63FC6AF42643}" dt="2023-12-19T11:45:34.531" v="3768" actId="478"/>
          <ac:spMkLst>
            <pc:docMk/>
            <pc:sldMk cId="2005495631" sldId="317"/>
            <ac:spMk id="31" creationId="{9DBF08C4-A6C2-2990-6878-0660A278BFCA}"/>
          </ac:spMkLst>
        </pc:spChg>
        <pc:spChg chg="del mod topLvl">
          <ac:chgData name="Shivanjali S" userId="b1a1d8db-e1c3-4223-ac2e-c18ed90a4048" providerId="ADAL" clId="{5383F071-1621-4F2B-A56A-63FC6AF42643}" dt="2023-12-19T11:45:34.531" v="3768" actId="478"/>
          <ac:spMkLst>
            <pc:docMk/>
            <pc:sldMk cId="2005495631" sldId="317"/>
            <ac:spMk id="32" creationId="{456D264E-B93B-038B-AD28-618B34C832E2}"/>
          </ac:spMkLst>
        </pc:spChg>
        <pc:spChg chg="del mod topLvl">
          <ac:chgData name="Shivanjali S" userId="b1a1d8db-e1c3-4223-ac2e-c18ed90a4048" providerId="ADAL" clId="{5383F071-1621-4F2B-A56A-63FC6AF42643}" dt="2023-12-19T11:45:34.531" v="3768" actId="478"/>
          <ac:spMkLst>
            <pc:docMk/>
            <pc:sldMk cId="2005495631" sldId="317"/>
            <ac:spMk id="33" creationId="{4B0D5238-56D9-33D4-FB53-4E1480D1DFEA}"/>
          </ac:spMkLst>
        </pc:spChg>
        <pc:spChg chg="mod topLvl">
          <ac:chgData name="Shivanjali S" userId="b1a1d8db-e1c3-4223-ac2e-c18ed90a4048" providerId="ADAL" clId="{5383F071-1621-4F2B-A56A-63FC6AF42643}" dt="2023-12-19T11:48:02.686" v="3803" actId="164"/>
          <ac:spMkLst>
            <pc:docMk/>
            <pc:sldMk cId="2005495631" sldId="317"/>
            <ac:spMk id="35" creationId="{BC1D5A26-D480-C2AD-EBE6-15425D917F5D}"/>
          </ac:spMkLst>
        </pc:spChg>
        <pc:spChg chg="del mod topLvl">
          <ac:chgData name="Shivanjali S" userId="b1a1d8db-e1c3-4223-ac2e-c18ed90a4048" providerId="ADAL" clId="{5383F071-1621-4F2B-A56A-63FC6AF42643}" dt="2023-12-19T11:45:34.531" v="3768" actId="478"/>
          <ac:spMkLst>
            <pc:docMk/>
            <pc:sldMk cId="2005495631" sldId="317"/>
            <ac:spMk id="36" creationId="{2183BB1B-34B9-3E70-0036-A242600178E3}"/>
          </ac:spMkLst>
        </pc:spChg>
        <pc:spChg chg="del mod topLvl">
          <ac:chgData name="Shivanjali S" userId="b1a1d8db-e1c3-4223-ac2e-c18ed90a4048" providerId="ADAL" clId="{5383F071-1621-4F2B-A56A-63FC6AF42643}" dt="2023-12-19T11:45:34.531" v="3768" actId="478"/>
          <ac:spMkLst>
            <pc:docMk/>
            <pc:sldMk cId="2005495631" sldId="317"/>
            <ac:spMk id="37" creationId="{7442971D-8FC7-921E-19AB-74D1B8A5E68F}"/>
          </ac:spMkLst>
        </pc:spChg>
        <pc:spChg chg="del mod topLvl">
          <ac:chgData name="Shivanjali S" userId="b1a1d8db-e1c3-4223-ac2e-c18ed90a4048" providerId="ADAL" clId="{5383F071-1621-4F2B-A56A-63FC6AF42643}" dt="2023-12-19T11:45:34.531" v="3768" actId="478"/>
          <ac:spMkLst>
            <pc:docMk/>
            <pc:sldMk cId="2005495631" sldId="317"/>
            <ac:spMk id="38" creationId="{B69EB971-BACD-42F8-EE7E-F13B502F9D77}"/>
          </ac:spMkLst>
        </pc:spChg>
        <pc:spChg chg="del mod topLvl">
          <ac:chgData name="Shivanjali S" userId="b1a1d8db-e1c3-4223-ac2e-c18ed90a4048" providerId="ADAL" clId="{5383F071-1621-4F2B-A56A-63FC6AF42643}" dt="2023-12-19T11:45:34.531" v="3768" actId="478"/>
          <ac:spMkLst>
            <pc:docMk/>
            <pc:sldMk cId="2005495631" sldId="317"/>
            <ac:spMk id="39" creationId="{DEE978F9-8CF5-7712-A8B9-D893E8938502}"/>
          </ac:spMkLst>
        </pc:spChg>
        <pc:spChg chg="mod topLvl">
          <ac:chgData name="Shivanjali S" userId="b1a1d8db-e1c3-4223-ac2e-c18ed90a4048" providerId="ADAL" clId="{5383F071-1621-4F2B-A56A-63FC6AF42643}" dt="2023-12-19T11:48:02.686" v="3803" actId="164"/>
          <ac:spMkLst>
            <pc:docMk/>
            <pc:sldMk cId="2005495631" sldId="317"/>
            <ac:spMk id="41" creationId="{54B02BB4-0135-FF63-1919-BC3D3123BC76}"/>
          </ac:spMkLst>
        </pc:spChg>
        <pc:spChg chg="del mod topLvl">
          <ac:chgData name="Shivanjali S" userId="b1a1d8db-e1c3-4223-ac2e-c18ed90a4048" providerId="ADAL" clId="{5383F071-1621-4F2B-A56A-63FC6AF42643}" dt="2023-12-19T11:45:50.808" v="3774" actId="478"/>
          <ac:spMkLst>
            <pc:docMk/>
            <pc:sldMk cId="2005495631" sldId="317"/>
            <ac:spMk id="42" creationId="{FE2F9162-47C7-D729-8939-089B117334A1}"/>
          </ac:spMkLst>
        </pc:spChg>
        <pc:spChg chg="del mod topLvl">
          <ac:chgData name="Shivanjali S" userId="b1a1d8db-e1c3-4223-ac2e-c18ed90a4048" providerId="ADAL" clId="{5383F071-1621-4F2B-A56A-63FC6AF42643}" dt="2023-12-19T11:45:36.294" v="3769" actId="478"/>
          <ac:spMkLst>
            <pc:docMk/>
            <pc:sldMk cId="2005495631" sldId="317"/>
            <ac:spMk id="43" creationId="{BBC22E87-2384-B1BB-CCF8-A6295AF6DDD7}"/>
          </ac:spMkLst>
        </pc:spChg>
        <pc:spChg chg="del mod topLvl">
          <ac:chgData name="Shivanjali S" userId="b1a1d8db-e1c3-4223-ac2e-c18ed90a4048" providerId="ADAL" clId="{5383F071-1621-4F2B-A56A-63FC6AF42643}" dt="2023-12-19T11:45:40.013" v="3773" actId="478"/>
          <ac:spMkLst>
            <pc:docMk/>
            <pc:sldMk cId="2005495631" sldId="317"/>
            <ac:spMk id="44" creationId="{C4685F0B-3600-6A2C-779C-6AE7B599DD33}"/>
          </ac:spMkLst>
        </pc:spChg>
        <pc:spChg chg="del mod topLvl">
          <ac:chgData name="Shivanjali S" userId="b1a1d8db-e1c3-4223-ac2e-c18ed90a4048" providerId="ADAL" clId="{5383F071-1621-4F2B-A56A-63FC6AF42643}" dt="2023-12-19T11:45:38.181" v="3771" actId="478"/>
          <ac:spMkLst>
            <pc:docMk/>
            <pc:sldMk cId="2005495631" sldId="317"/>
            <ac:spMk id="45" creationId="{0B78FC7D-1521-389B-4121-DEF7E61F1509}"/>
          </ac:spMkLst>
        </pc:spChg>
        <pc:spChg chg="add mod">
          <ac:chgData name="Shivanjali S" userId="b1a1d8db-e1c3-4223-ac2e-c18ed90a4048" providerId="ADAL" clId="{5383F071-1621-4F2B-A56A-63FC6AF42643}" dt="2023-12-19T11:50:30.307" v="3813" actId="12788"/>
          <ac:spMkLst>
            <pc:docMk/>
            <pc:sldMk cId="2005495631" sldId="317"/>
            <ac:spMk id="46" creationId="{6826C9BF-B7F9-2C1F-4068-66F804655B37}"/>
          </ac:spMkLst>
        </pc:spChg>
        <pc:spChg chg="del mod">
          <ac:chgData name="Shivanjali S" userId="b1a1d8db-e1c3-4223-ac2e-c18ed90a4048" providerId="ADAL" clId="{5383F071-1621-4F2B-A56A-63FC6AF42643}" dt="2023-12-19T11:46:10.941" v="3777" actId="478"/>
          <ac:spMkLst>
            <pc:docMk/>
            <pc:sldMk cId="2005495631" sldId="317"/>
            <ac:spMk id="51" creationId="{409D3A4B-9E37-A136-1F0A-9B75ADCAEE93}"/>
          </ac:spMkLst>
        </pc:spChg>
        <pc:spChg chg="del mod">
          <ac:chgData name="Shivanjali S" userId="b1a1d8db-e1c3-4223-ac2e-c18ed90a4048" providerId="ADAL" clId="{5383F071-1621-4F2B-A56A-63FC6AF42643}" dt="2023-12-19T11:46:24.232" v="3780" actId="478"/>
          <ac:spMkLst>
            <pc:docMk/>
            <pc:sldMk cId="2005495631" sldId="317"/>
            <ac:spMk id="52" creationId="{BF181514-7063-BFDD-FE09-A4A97FF4B9C6}"/>
          </ac:spMkLst>
        </pc:spChg>
        <pc:spChg chg="del mod">
          <ac:chgData name="Shivanjali S" userId="b1a1d8db-e1c3-4223-ac2e-c18ed90a4048" providerId="ADAL" clId="{5383F071-1621-4F2B-A56A-63FC6AF42643}" dt="2023-12-19T11:46:41.066" v="3784" actId="478"/>
          <ac:spMkLst>
            <pc:docMk/>
            <pc:sldMk cId="2005495631" sldId="317"/>
            <ac:spMk id="53" creationId="{AB16B315-7912-F359-4276-568DD14AE020}"/>
          </ac:spMkLst>
        </pc:spChg>
        <pc:spChg chg="mod topLvl">
          <ac:chgData name="Shivanjali S" userId="b1a1d8db-e1c3-4223-ac2e-c18ed90a4048" providerId="ADAL" clId="{5383F071-1621-4F2B-A56A-63FC6AF42643}" dt="2023-12-19T11:48:02.686" v="3803" actId="164"/>
          <ac:spMkLst>
            <pc:docMk/>
            <pc:sldMk cId="2005495631" sldId="317"/>
            <ac:spMk id="54" creationId="{0DB5DA47-1032-ACED-ADAC-FD23F74E26EB}"/>
          </ac:spMkLst>
        </pc:spChg>
        <pc:spChg chg="mod topLvl">
          <ac:chgData name="Shivanjali S" userId="b1a1d8db-e1c3-4223-ac2e-c18ed90a4048" providerId="ADAL" clId="{5383F071-1621-4F2B-A56A-63FC6AF42643}" dt="2023-12-19T11:48:02.686" v="3803" actId="164"/>
          <ac:spMkLst>
            <pc:docMk/>
            <pc:sldMk cId="2005495631" sldId="317"/>
            <ac:spMk id="55" creationId="{56FEF386-B35C-4B97-FC0D-60506112D71D}"/>
          </ac:spMkLst>
        </pc:spChg>
        <pc:spChg chg="mod topLvl">
          <ac:chgData name="Shivanjali S" userId="b1a1d8db-e1c3-4223-ac2e-c18ed90a4048" providerId="ADAL" clId="{5383F071-1621-4F2B-A56A-63FC6AF42643}" dt="2023-12-19T11:48:02.686" v="3803" actId="164"/>
          <ac:spMkLst>
            <pc:docMk/>
            <pc:sldMk cId="2005495631" sldId="317"/>
            <ac:spMk id="56" creationId="{B9499507-4F6A-42AA-52F3-5A5745F529FF}"/>
          </ac:spMkLst>
        </pc:spChg>
        <pc:spChg chg="mod topLvl">
          <ac:chgData name="Shivanjali S" userId="b1a1d8db-e1c3-4223-ac2e-c18ed90a4048" providerId="ADAL" clId="{5383F071-1621-4F2B-A56A-63FC6AF42643}" dt="2023-12-19T11:48:02.686" v="3803" actId="164"/>
          <ac:spMkLst>
            <pc:docMk/>
            <pc:sldMk cId="2005495631" sldId="317"/>
            <ac:spMk id="57" creationId="{AA049063-C979-F873-C546-404093E6AA3F}"/>
          </ac:spMkLst>
        </pc:spChg>
        <pc:spChg chg="mod topLvl">
          <ac:chgData name="Shivanjali S" userId="b1a1d8db-e1c3-4223-ac2e-c18ed90a4048" providerId="ADAL" clId="{5383F071-1621-4F2B-A56A-63FC6AF42643}" dt="2023-12-19T11:48:02.686" v="3803" actId="164"/>
          <ac:spMkLst>
            <pc:docMk/>
            <pc:sldMk cId="2005495631" sldId="317"/>
            <ac:spMk id="58" creationId="{4258AC30-897B-0385-AFD9-BCF126A18545}"/>
          </ac:spMkLst>
        </pc:spChg>
        <pc:spChg chg="mod topLvl">
          <ac:chgData name="Shivanjali S" userId="b1a1d8db-e1c3-4223-ac2e-c18ed90a4048" providerId="ADAL" clId="{5383F071-1621-4F2B-A56A-63FC6AF42643}" dt="2023-12-19T11:48:02.686" v="3803" actId="164"/>
          <ac:spMkLst>
            <pc:docMk/>
            <pc:sldMk cId="2005495631" sldId="317"/>
            <ac:spMk id="59" creationId="{0A2A0754-D98A-91D0-A9B7-48FEB43E6C9D}"/>
          </ac:spMkLst>
        </pc:spChg>
        <pc:grpChg chg="add del mod">
          <ac:chgData name="Shivanjali S" userId="b1a1d8db-e1c3-4223-ac2e-c18ed90a4048" providerId="ADAL" clId="{5383F071-1621-4F2B-A56A-63FC6AF42643}" dt="2023-12-19T11:42:20.828" v="3736" actId="165"/>
          <ac:grpSpMkLst>
            <pc:docMk/>
            <pc:sldMk cId="2005495631" sldId="317"/>
            <ac:grpSpMk id="7" creationId="{B2661DE0-7A46-9F8F-B939-F9E41DD4578F}"/>
          </ac:grpSpMkLst>
        </pc:grpChg>
        <pc:grpChg chg="del mod topLvl">
          <ac:chgData name="Shivanjali S" userId="b1a1d8db-e1c3-4223-ac2e-c18ed90a4048" providerId="ADAL" clId="{5383F071-1621-4F2B-A56A-63FC6AF42643}" dt="2023-12-19T11:42:25.499" v="3737" actId="165"/>
          <ac:grpSpMkLst>
            <pc:docMk/>
            <pc:sldMk cId="2005495631" sldId="317"/>
            <ac:grpSpMk id="8" creationId="{A1CC21BE-A8F7-2197-ED7F-A992C43CF7B7}"/>
          </ac:grpSpMkLst>
        </pc:grpChg>
        <pc:grpChg chg="del mod topLvl">
          <ac:chgData name="Shivanjali S" userId="b1a1d8db-e1c3-4223-ac2e-c18ed90a4048" providerId="ADAL" clId="{5383F071-1621-4F2B-A56A-63FC6AF42643}" dt="2023-12-19T11:42:31.356" v="3739" actId="165"/>
          <ac:grpSpMkLst>
            <pc:docMk/>
            <pc:sldMk cId="2005495631" sldId="317"/>
            <ac:grpSpMk id="9" creationId="{4A522290-2C05-192D-1B06-BC978649E6EF}"/>
          </ac:grpSpMkLst>
        </pc:grpChg>
        <pc:grpChg chg="del mod topLvl">
          <ac:chgData name="Shivanjali S" userId="b1a1d8db-e1c3-4223-ac2e-c18ed90a4048" providerId="ADAL" clId="{5383F071-1621-4F2B-A56A-63FC6AF42643}" dt="2023-12-19T11:42:33.163" v="3740" actId="165"/>
          <ac:grpSpMkLst>
            <pc:docMk/>
            <pc:sldMk cId="2005495631" sldId="317"/>
            <ac:grpSpMk id="10" creationId="{58685A5D-A996-9541-3CBC-58D8F1D6897F}"/>
          </ac:grpSpMkLst>
        </pc:grpChg>
        <pc:grpChg chg="del mod topLvl">
          <ac:chgData name="Shivanjali S" userId="b1a1d8db-e1c3-4223-ac2e-c18ed90a4048" providerId="ADAL" clId="{5383F071-1621-4F2B-A56A-63FC6AF42643}" dt="2023-12-19T11:45:34.531" v="3768" actId="478"/>
          <ac:grpSpMkLst>
            <pc:docMk/>
            <pc:sldMk cId="2005495631" sldId="317"/>
            <ac:grpSpMk id="11" creationId="{1CF653F3-0464-9374-0D3C-DEBDD13E451C}"/>
          </ac:grpSpMkLst>
        </pc:grpChg>
        <pc:grpChg chg="del mod topLvl">
          <ac:chgData name="Shivanjali S" userId="b1a1d8db-e1c3-4223-ac2e-c18ed90a4048" providerId="ADAL" clId="{5383F071-1621-4F2B-A56A-63FC6AF42643}" dt="2023-12-19T11:45:34.531" v="3768" actId="478"/>
          <ac:grpSpMkLst>
            <pc:docMk/>
            <pc:sldMk cId="2005495631" sldId="317"/>
            <ac:grpSpMk id="12" creationId="{A9E2899D-F309-EF5F-C085-0858BA9DA262}"/>
          </ac:grpSpMkLst>
        </pc:grpChg>
        <pc:grpChg chg="del mod topLvl">
          <ac:chgData name="Shivanjali S" userId="b1a1d8db-e1c3-4223-ac2e-c18ed90a4048" providerId="ADAL" clId="{5383F071-1621-4F2B-A56A-63FC6AF42643}" dt="2023-12-19T11:45:34.531" v="3768" actId="478"/>
          <ac:grpSpMkLst>
            <pc:docMk/>
            <pc:sldMk cId="2005495631" sldId="317"/>
            <ac:grpSpMk id="13" creationId="{2EF31C40-7994-FE48-89E3-D310C82E356A}"/>
          </ac:grpSpMkLst>
        </pc:grpChg>
        <pc:grpChg chg="mod">
          <ac:chgData name="Shivanjali S" userId="b1a1d8db-e1c3-4223-ac2e-c18ed90a4048" providerId="ADAL" clId="{5383F071-1621-4F2B-A56A-63FC6AF42643}" dt="2023-12-19T11:42:20.828" v="3736" actId="165"/>
          <ac:grpSpMkLst>
            <pc:docMk/>
            <pc:sldMk cId="2005495631" sldId="317"/>
            <ac:grpSpMk id="14" creationId="{3C58EA79-D9AB-5F63-F004-35D391C95963}"/>
          </ac:grpSpMkLst>
        </pc:grpChg>
        <pc:grpChg chg="mod">
          <ac:chgData name="Shivanjali S" userId="b1a1d8db-e1c3-4223-ac2e-c18ed90a4048" providerId="ADAL" clId="{5383F071-1621-4F2B-A56A-63FC6AF42643}" dt="2023-12-19T11:42:20.828" v="3736" actId="165"/>
          <ac:grpSpMkLst>
            <pc:docMk/>
            <pc:sldMk cId="2005495631" sldId="317"/>
            <ac:grpSpMk id="19" creationId="{82C1A5FD-3D05-3DF3-EDB5-993AA98E53DB}"/>
          </ac:grpSpMkLst>
        </pc:grpChg>
        <pc:grpChg chg="mod">
          <ac:chgData name="Shivanjali S" userId="b1a1d8db-e1c3-4223-ac2e-c18ed90a4048" providerId="ADAL" clId="{5383F071-1621-4F2B-A56A-63FC6AF42643}" dt="2023-12-19T11:42:20.828" v="3736" actId="165"/>
          <ac:grpSpMkLst>
            <pc:docMk/>
            <pc:sldMk cId="2005495631" sldId="317"/>
            <ac:grpSpMk id="24" creationId="{FFE50DE8-F091-08CD-63EB-42FAA86DBD8C}"/>
          </ac:grpSpMkLst>
        </pc:grpChg>
        <pc:grpChg chg="del mod topLvl">
          <ac:chgData name="Shivanjali S" userId="b1a1d8db-e1c3-4223-ac2e-c18ed90a4048" providerId="ADAL" clId="{5383F071-1621-4F2B-A56A-63FC6AF42643}" dt="2023-12-19T11:43:16.138" v="3747" actId="165"/>
          <ac:grpSpMkLst>
            <pc:docMk/>
            <pc:sldMk cId="2005495631" sldId="317"/>
            <ac:grpSpMk id="29" creationId="{2B9BA4A0-DAF8-5A74-CB1A-427493011979}"/>
          </ac:grpSpMkLst>
        </pc:grpChg>
        <pc:grpChg chg="del mod topLvl">
          <ac:chgData name="Shivanjali S" userId="b1a1d8db-e1c3-4223-ac2e-c18ed90a4048" providerId="ADAL" clId="{5383F071-1621-4F2B-A56A-63FC6AF42643}" dt="2023-12-19T11:42:52.701" v="3744" actId="165"/>
          <ac:grpSpMkLst>
            <pc:docMk/>
            <pc:sldMk cId="2005495631" sldId="317"/>
            <ac:grpSpMk id="34" creationId="{8FA56BDB-0F22-650C-9DE7-D668A1514471}"/>
          </ac:grpSpMkLst>
        </pc:grpChg>
        <pc:grpChg chg="del mod topLvl">
          <ac:chgData name="Shivanjali S" userId="b1a1d8db-e1c3-4223-ac2e-c18ed90a4048" providerId="ADAL" clId="{5383F071-1621-4F2B-A56A-63FC6AF42643}" dt="2023-12-19T11:42:27.743" v="3738" actId="165"/>
          <ac:grpSpMkLst>
            <pc:docMk/>
            <pc:sldMk cId="2005495631" sldId="317"/>
            <ac:grpSpMk id="40" creationId="{FAD5455E-CA06-AD76-B2AB-DFE9D4D7262A}"/>
          </ac:grpSpMkLst>
        </pc:grpChg>
        <pc:grpChg chg="add del mod">
          <ac:chgData name="Shivanjali S" userId="b1a1d8db-e1c3-4223-ac2e-c18ed90a4048" providerId="ADAL" clId="{5383F071-1621-4F2B-A56A-63FC6AF42643}" dt="2023-12-19T11:46:57.483" v="3789" actId="165"/>
          <ac:grpSpMkLst>
            <pc:docMk/>
            <pc:sldMk cId="2005495631" sldId="317"/>
            <ac:grpSpMk id="47" creationId="{CD09DE4C-6665-3B4A-0AC6-5C6F22C61042}"/>
          </ac:grpSpMkLst>
        </pc:grpChg>
        <pc:grpChg chg="del mod topLvl">
          <ac:chgData name="Shivanjali S" userId="b1a1d8db-e1c3-4223-ac2e-c18ed90a4048" providerId="ADAL" clId="{5383F071-1621-4F2B-A56A-63FC6AF42643}" dt="2023-12-19T11:46:58.261" v="3790" actId="165"/>
          <ac:grpSpMkLst>
            <pc:docMk/>
            <pc:sldMk cId="2005495631" sldId="317"/>
            <ac:grpSpMk id="48" creationId="{0F2A9723-65C9-C107-E55B-D935DE2BDF03}"/>
          </ac:grpSpMkLst>
        </pc:grpChg>
        <pc:grpChg chg="del mod topLvl">
          <ac:chgData name="Shivanjali S" userId="b1a1d8db-e1c3-4223-ac2e-c18ed90a4048" providerId="ADAL" clId="{5383F071-1621-4F2B-A56A-63FC6AF42643}" dt="2023-12-19T11:46:58.261" v="3790" actId="165"/>
          <ac:grpSpMkLst>
            <pc:docMk/>
            <pc:sldMk cId="2005495631" sldId="317"/>
            <ac:grpSpMk id="49" creationId="{47CDB280-1E32-37FD-58F7-54B0E32BC726}"/>
          </ac:grpSpMkLst>
        </pc:grpChg>
        <pc:grpChg chg="del mod topLvl">
          <ac:chgData name="Shivanjali S" userId="b1a1d8db-e1c3-4223-ac2e-c18ed90a4048" providerId="ADAL" clId="{5383F071-1621-4F2B-A56A-63FC6AF42643}" dt="2023-12-19T11:46:58.261" v="3790" actId="165"/>
          <ac:grpSpMkLst>
            <pc:docMk/>
            <pc:sldMk cId="2005495631" sldId="317"/>
            <ac:grpSpMk id="50" creationId="{560E97E5-E86C-7C94-E560-1EE9D65940D3}"/>
          </ac:grpSpMkLst>
        </pc:grpChg>
        <pc:grpChg chg="add mod">
          <ac:chgData name="Shivanjali S" userId="b1a1d8db-e1c3-4223-ac2e-c18ed90a4048" providerId="ADAL" clId="{5383F071-1621-4F2B-A56A-63FC6AF42643}" dt="2023-12-19T11:50:21.157" v="3811" actId="1076"/>
          <ac:grpSpMkLst>
            <pc:docMk/>
            <pc:sldMk cId="2005495631" sldId="317"/>
            <ac:grpSpMk id="60" creationId="{4228B941-E328-3C2B-DE17-DBAD9B1C7BED}"/>
          </ac:grpSpMkLst>
        </pc:grpChg>
        <pc:cxnChg chg="add del mod replST">
          <ac:chgData name="Shivanjali S" userId="b1a1d8db-e1c3-4223-ac2e-c18ed90a4048" providerId="ADAL" clId="{5383F071-1621-4F2B-A56A-63FC6AF42643}" dt="2023-12-19T11:28:01.726" v="3543"/>
          <ac:cxnSpMkLst>
            <pc:docMk/>
            <pc:sldMk cId="2005495631" sldId="317"/>
            <ac:cxnSpMk id="5" creationId="{E9FED774-831B-D4C1-5A9B-6F52DD374AAA}"/>
          </ac:cxnSpMkLst>
        </pc:cxnChg>
      </pc:sldChg>
      <pc:sldChg chg="addSp delSp modSp new mod modClrScheme chgLayout">
        <pc:chgData name="Shivanjali S" userId="b1a1d8db-e1c3-4223-ac2e-c18ed90a4048" providerId="ADAL" clId="{5383F071-1621-4F2B-A56A-63FC6AF42643}" dt="2023-12-19T11:52:04.311" v="3863" actId="20577"/>
        <pc:sldMkLst>
          <pc:docMk/>
          <pc:sldMk cId="4002920926" sldId="318"/>
        </pc:sldMkLst>
        <pc:spChg chg="del mod ord">
          <ac:chgData name="Shivanjali S" userId="b1a1d8db-e1c3-4223-ac2e-c18ed90a4048" providerId="ADAL" clId="{5383F071-1621-4F2B-A56A-63FC6AF42643}" dt="2023-12-19T11:51:51.623" v="3834" actId="700"/>
          <ac:spMkLst>
            <pc:docMk/>
            <pc:sldMk cId="4002920926" sldId="318"/>
            <ac:spMk id="2" creationId="{FE47CEB4-1645-DE61-5606-60387612609B}"/>
          </ac:spMkLst>
        </pc:spChg>
        <pc:spChg chg="del">
          <ac:chgData name="Shivanjali S" userId="b1a1d8db-e1c3-4223-ac2e-c18ed90a4048" providerId="ADAL" clId="{5383F071-1621-4F2B-A56A-63FC6AF42643}" dt="2023-12-19T11:51:51.623" v="3834" actId="700"/>
          <ac:spMkLst>
            <pc:docMk/>
            <pc:sldMk cId="4002920926" sldId="318"/>
            <ac:spMk id="3" creationId="{2A69F92C-6EC6-4CAC-82E9-66DBE230D7B0}"/>
          </ac:spMkLst>
        </pc:spChg>
        <pc:spChg chg="del">
          <ac:chgData name="Shivanjali S" userId="b1a1d8db-e1c3-4223-ac2e-c18ed90a4048" providerId="ADAL" clId="{5383F071-1621-4F2B-A56A-63FC6AF42643}" dt="2023-12-19T11:51:51.623" v="3834" actId="700"/>
          <ac:spMkLst>
            <pc:docMk/>
            <pc:sldMk cId="4002920926" sldId="318"/>
            <ac:spMk id="4" creationId="{636B29A8-7206-137D-1B0C-DC3CA15AA951}"/>
          </ac:spMkLst>
        </pc:spChg>
        <pc:spChg chg="add del mod ord">
          <ac:chgData name="Shivanjali S" userId="b1a1d8db-e1c3-4223-ac2e-c18ed90a4048" providerId="ADAL" clId="{5383F071-1621-4F2B-A56A-63FC6AF42643}" dt="2023-12-19T11:51:54.643" v="3835" actId="6264"/>
          <ac:spMkLst>
            <pc:docMk/>
            <pc:sldMk cId="4002920926" sldId="318"/>
            <ac:spMk id="5" creationId="{19C1DE06-D16F-5E83-E61B-C47C4ACD830C}"/>
          </ac:spMkLst>
        </pc:spChg>
        <pc:spChg chg="add mod ord">
          <ac:chgData name="Shivanjali S" userId="b1a1d8db-e1c3-4223-ac2e-c18ed90a4048" providerId="ADAL" clId="{5383F071-1621-4F2B-A56A-63FC6AF42643}" dt="2023-12-19T11:52:04.311" v="3863" actId="20577"/>
          <ac:spMkLst>
            <pc:docMk/>
            <pc:sldMk cId="4002920926" sldId="318"/>
            <ac:spMk id="6" creationId="{9C2EC689-1F28-5305-F47A-67F449AD9696}"/>
          </ac:spMkLst>
        </pc:spChg>
      </pc:sldChg>
      <pc:sldChg chg="addSp delSp modSp new mod modNotesTx">
        <pc:chgData name="Shivanjali S" userId="b1a1d8db-e1c3-4223-ac2e-c18ed90a4048" providerId="ADAL" clId="{5383F071-1621-4F2B-A56A-63FC6AF42643}" dt="2023-12-19T12:52:52.939" v="4176"/>
        <pc:sldMkLst>
          <pc:docMk/>
          <pc:sldMk cId="3748276469" sldId="319"/>
        </pc:sldMkLst>
        <pc:spChg chg="mod">
          <ac:chgData name="Shivanjali S" userId="b1a1d8db-e1c3-4223-ac2e-c18ed90a4048" providerId="ADAL" clId="{5383F071-1621-4F2B-A56A-63FC6AF42643}" dt="2023-12-19T12:32:55.831" v="3977" actId="12788"/>
          <ac:spMkLst>
            <pc:docMk/>
            <pc:sldMk cId="3748276469" sldId="319"/>
            <ac:spMk id="2" creationId="{F708E6A4-DF0A-C892-9F58-5CFA11D3F169}"/>
          </ac:spMkLst>
        </pc:spChg>
        <pc:spChg chg="mod">
          <ac:chgData name="Shivanjali S" userId="b1a1d8db-e1c3-4223-ac2e-c18ed90a4048" providerId="ADAL" clId="{5383F071-1621-4F2B-A56A-63FC6AF42643}" dt="2023-12-19T12:26:33.277" v="3938" actId="1035"/>
          <ac:spMkLst>
            <pc:docMk/>
            <pc:sldMk cId="3748276469" sldId="319"/>
            <ac:spMk id="3" creationId="{D0E2BCCD-6E84-2C5C-4733-636029B623C8}"/>
          </ac:spMkLst>
        </pc:spChg>
        <pc:spChg chg="mod">
          <ac:chgData name="Shivanjali S" userId="b1a1d8db-e1c3-4223-ac2e-c18ed90a4048" providerId="ADAL" clId="{5383F071-1621-4F2B-A56A-63FC6AF42643}" dt="2023-12-19T12:52:44.298" v="4147" actId="20577"/>
          <ac:spMkLst>
            <pc:docMk/>
            <pc:sldMk cId="3748276469" sldId="319"/>
            <ac:spMk id="4" creationId="{5DA34916-17FE-10BF-4BBC-3B6F24E1CBD2}"/>
          </ac:spMkLst>
        </pc:spChg>
        <pc:spChg chg="add del mod">
          <ac:chgData name="Shivanjali S" userId="b1a1d8db-e1c3-4223-ac2e-c18ed90a4048" providerId="ADAL" clId="{5383F071-1621-4F2B-A56A-63FC6AF42643}" dt="2023-12-19T12:34:25.986" v="4004" actId="478"/>
          <ac:spMkLst>
            <pc:docMk/>
            <pc:sldMk cId="3748276469" sldId="319"/>
            <ac:spMk id="6" creationId="{1C5DE72E-8624-2093-10CA-21D146F2E141}"/>
          </ac:spMkLst>
        </pc:spChg>
        <pc:spChg chg="add mod">
          <ac:chgData name="Shivanjali S" userId="b1a1d8db-e1c3-4223-ac2e-c18ed90a4048" providerId="ADAL" clId="{5383F071-1621-4F2B-A56A-63FC6AF42643}" dt="2023-12-19T12:32:58.548" v="3978" actId="12788"/>
          <ac:spMkLst>
            <pc:docMk/>
            <pc:sldMk cId="3748276469" sldId="319"/>
            <ac:spMk id="7" creationId="{4B15C494-8BD8-26EA-E3F9-A14586F96EDE}"/>
          </ac:spMkLst>
        </pc:spChg>
        <pc:spChg chg="add del mod">
          <ac:chgData name="Shivanjali S" userId="b1a1d8db-e1c3-4223-ac2e-c18ed90a4048" providerId="ADAL" clId="{5383F071-1621-4F2B-A56A-63FC6AF42643}" dt="2023-12-19T12:52:48.806" v="4148" actId="478"/>
          <ac:spMkLst>
            <pc:docMk/>
            <pc:sldMk cId="3748276469" sldId="319"/>
            <ac:spMk id="9" creationId="{6421135C-1FC7-8B54-B932-B8853C75686E}"/>
          </ac:spMkLst>
        </pc:spChg>
        <pc:spChg chg="add mod">
          <ac:chgData name="Shivanjali S" userId="b1a1d8db-e1c3-4223-ac2e-c18ed90a4048" providerId="ADAL" clId="{5383F071-1621-4F2B-A56A-63FC6AF42643}" dt="2023-12-19T12:52:52.939" v="4174"/>
          <ac:spMkLst>
            <pc:docMk/>
            <pc:sldMk cId="3748276469" sldId="319"/>
            <ac:spMk id="11" creationId="{376051BE-D5AB-B9AD-BCAC-2C421D7891DE}"/>
          </ac:spMkLst>
        </pc:spChg>
        <pc:cxnChg chg="add del mod replST">
          <ac:chgData name="Shivanjali S" userId="b1a1d8db-e1c3-4223-ac2e-c18ed90a4048" providerId="ADAL" clId="{5383F071-1621-4F2B-A56A-63FC6AF42643}" dt="2023-12-19T12:24:24.529" v="3918"/>
          <ac:cxnSpMkLst>
            <pc:docMk/>
            <pc:sldMk cId="3748276469" sldId="319"/>
            <ac:cxnSpMk id="5" creationId="{D3C6D3B6-85BD-CB7F-2768-16018D2276E9}"/>
          </ac:cxnSpMkLst>
        </pc:cxnChg>
        <pc:cxnChg chg="add del mod replST">
          <ac:chgData name="Shivanjali S" userId="b1a1d8db-e1c3-4223-ac2e-c18ed90a4048" providerId="ADAL" clId="{5383F071-1621-4F2B-A56A-63FC6AF42643}" dt="2023-12-19T12:34:29.153" v="4032"/>
          <ac:cxnSpMkLst>
            <pc:docMk/>
            <pc:sldMk cId="3748276469" sldId="319"/>
            <ac:cxnSpMk id="8" creationId="{C72E07ED-3287-4E4F-82C4-8D81B35EAE6C}"/>
          </ac:cxnSpMkLst>
        </pc:cxnChg>
        <pc:cxnChg chg="add del mod replST">
          <ac:chgData name="Shivanjali S" userId="b1a1d8db-e1c3-4223-ac2e-c18ed90a4048" providerId="ADAL" clId="{5383F071-1621-4F2B-A56A-63FC6AF42643}" dt="2023-12-19T12:52:52.939" v="4176"/>
          <ac:cxnSpMkLst>
            <pc:docMk/>
            <pc:sldMk cId="3748276469" sldId="319"/>
            <ac:cxnSpMk id="10" creationId="{D57CD635-0ABA-9E6E-C285-CCBC991D6A4B}"/>
          </ac:cxnSpMkLst>
        </pc:cxnChg>
      </pc:sldChg>
      <pc:sldChg chg="addSp delSp modSp new mod modNotesTx">
        <pc:chgData name="Shivanjali S" userId="b1a1d8db-e1c3-4223-ac2e-c18ed90a4048" providerId="ADAL" clId="{5383F071-1621-4F2B-A56A-63FC6AF42643}" dt="2023-12-20T08:17:25.709" v="5673" actId="20577"/>
        <pc:sldMkLst>
          <pc:docMk/>
          <pc:sldMk cId="761977170" sldId="320"/>
        </pc:sldMkLst>
        <pc:spChg chg="del">
          <ac:chgData name="Shivanjali S" userId="b1a1d8db-e1c3-4223-ac2e-c18ed90a4048" providerId="ADAL" clId="{5383F071-1621-4F2B-A56A-63FC6AF42643}" dt="2023-12-19T12:55:26.621" v="4177" actId="478"/>
          <ac:spMkLst>
            <pc:docMk/>
            <pc:sldMk cId="761977170" sldId="320"/>
            <ac:spMk id="2" creationId="{8EC07EE8-A566-ACC6-9EF8-AA7CE18DB3B4}"/>
          </ac:spMkLst>
        </pc:spChg>
        <pc:spChg chg="mod">
          <ac:chgData name="Shivanjali S" userId="b1a1d8db-e1c3-4223-ac2e-c18ed90a4048" providerId="ADAL" clId="{5383F071-1621-4F2B-A56A-63FC6AF42643}" dt="2023-12-19T12:44:07.826" v="4129" actId="20577"/>
          <ac:spMkLst>
            <pc:docMk/>
            <pc:sldMk cId="761977170" sldId="320"/>
            <ac:spMk id="3" creationId="{EF674961-CA81-4DD5-9116-C22C5AC01BE6}"/>
          </ac:spMkLst>
        </pc:spChg>
        <pc:spChg chg="mod">
          <ac:chgData name="Shivanjali S" userId="b1a1d8db-e1c3-4223-ac2e-c18ed90a4048" providerId="ADAL" clId="{5383F071-1621-4F2B-A56A-63FC6AF42643}" dt="2023-12-19T12:38:33.249" v="4076" actId="20577"/>
          <ac:spMkLst>
            <pc:docMk/>
            <pc:sldMk cId="761977170" sldId="320"/>
            <ac:spMk id="4" creationId="{E17702E3-0B3D-9411-3B87-FCA7C2BC2BA9}"/>
          </ac:spMkLst>
        </pc:spChg>
        <pc:spChg chg="add mod">
          <ac:chgData name="Shivanjali S" userId="b1a1d8db-e1c3-4223-ac2e-c18ed90a4048" providerId="ADAL" clId="{5383F071-1621-4F2B-A56A-63FC6AF42643}" dt="2023-12-19T12:38:38.529" v="4102"/>
          <ac:spMkLst>
            <pc:docMk/>
            <pc:sldMk cId="761977170" sldId="320"/>
            <ac:spMk id="6" creationId="{C322F256-CD63-021E-D0DB-054F93DAC9DB}"/>
          </ac:spMkLst>
        </pc:spChg>
        <pc:spChg chg="add mod">
          <ac:chgData name="Shivanjali S" userId="b1a1d8db-e1c3-4223-ac2e-c18ed90a4048" providerId="ADAL" clId="{5383F071-1621-4F2B-A56A-63FC6AF42643}" dt="2023-12-19T13:01:32.488" v="4188" actId="207"/>
          <ac:spMkLst>
            <pc:docMk/>
            <pc:sldMk cId="761977170" sldId="320"/>
            <ac:spMk id="7" creationId="{5A55C595-29BA-5C03-7A65-FACC0E04615F}"/>
          </ac:spMkLst>
        </pc:spChg>
        <pc:spChg chg="add mod">
          <ac:chgData name="Shivanjali S" userId="b1a1d8db-e1c3-4223-ac2e-c18ed90a4048" providerId="ADAL" clId="{5383F071-1621-4F2B-A56A-63FC6AF42643}" dt="2023-12-20T08:17:25.709" v="5673" actId="20577"/>
          <ac:spMkLst>
            <pc:docMk/>
            <pc:sldMk cId="761977170" sldId="320"/>
            <ac:spMk id="8" creationId="{8E3A8E52-04EF-785D-E6D2-3ABE4D987A98}"/>
          </ac:spMkLst>
        </pc:spChg>
        <pc:cxnChg chg="add del mod replST">
          <ac:chgData name="Shivanjali S" userId="b1a1d8db-e1c3-4223-ac2e-c18ed90a4048" providerId="ADAL" clId="{5383F071-1621-4F2B-A56A-63FC6AF42643}" dt="2023-12-19T12:38:38.533" v="4104"/>
          <ac:cxnSpMkLst>
            <pc:docMk/>
            <pc:sldMk cId="761977170" sldId="320"/>
            <ac:cxnSpMk id="5" creationId="{4A7C8DBC-B374-C133-1F9E-C5E1C13FB01F}"/>
          </ac:cxnSpMkLst>
        </pc:cxnChg>
      </pc:sldChg>
      <pc:sldChg chg="addSp delSp modSp new mod modNotesTx">
        <pc:chgData name="Shivanjali S" userId="b1a1d8db-e1c3-4223-ac2e-c18ed90a4048" providerId="ADAL" clId="{5383F071-1621-4F2B-A56A-63FC6AF42643}" dt="2023-12-20T05:22:16.130" v="4384"/>
        <pc:sldMkLst>
          <pc:docMk/>
          <pc:sldMk cId="1416512061" sldId="321"/>
        </pc:sldMkLst>
        <pc:spChg chg="mod">
          <ac:chgData name="Shivanjali S" userId="b1a1d8db-e1c3-4223-ac2e-c18ed90a4048" providerId="ADAL" clId="{5383F071-1621-4F2B-A56A-63FC6AF42643}" dt="2023-12-20T05:17:48" v="4356" actId="242"/>
          <ac:spMkLst>
            <pc:docMk/>
            <pc:sldMk cId="1416512061" sldId="321"/>
            <ac:spMk id="2" creationId="{BB785E1E-D8A0-DCE9-3C68-F313E8D0956E}"/>
          </ac:spMkLst>
        </pc:spChg>
        <pc:spChg chg="mod">
          <ac:chgData name="Shivanjali S" userId="b1a1d8db-e1c3-4223-ac2e-c18ed90a4048" providerId="ADAL" clId="{5383F071-1621-4F2B-A56A-63FC6AF42643}" dt="2023-12-20T05:04:40.104" v="4277" actId="12788"/>
          <ac:spMkLst>
            <pc:docMk/>
            <pc:sldMk cId="1416512061" sldId="321"/>
            <ac:spMk id="3" creationId="{8D57CC9B-6D69-A01A-B4E4-F6658A3B37F3}"/>
          </ac:spMkLst>
        </pc:spChg>
        <pc:spChg chg="mod">
          <ac:chgData name="Shivanjali S" userId="b1a1d8db-e1c3-4223-ac2e-c18ed90a4048" providerId="ADAL" clId="{5383F071-1621-4F2B-A56A-63FC6AF42643}" dt="2023-12-19T13:05:56.899" v="4230" actId="20577"/>
          <ac:spMkLst>
            <pc:docMk/>
            <pc:sldMk cId="1416512061" sldId="321"/>
            <ac:spMk id="4" creationId="{E44066B2-699B-36A6-55A4-CB326545C385}"/>
          </ac:spMkLst>
        </pc:spChg>
        <pc:spChg chg="add mod">
          <ac:chgData name="Shivanjali S" userId="b1a1d8db-e1c3-4223-ac2e-c18ed90a4048" providerId="ADAL" clId="{5383F071-1621-4F2B-A56A-63FC6AF42643}" dt="2023-12-20T05:02:45.971" v="4256"/>
          <ac:spMkLst>
            <pc:docMk/>
            <pc:sldMk cId="1416512061" sldId="321"/>
            <ac:spMk id="6" creationId="{9C0100FF-F653-DE1A-2F61-A754319C4C78}"/>
          </ac:spMkLst>
        </pc:spChg>
        <pc:spChg chg="add mod">
          <ac:chgData name="Shivanjali S" userId="b1a1d8db-e1c3-4223-ac2e-c18ed90a4048" providerId="ADAL" clId="{5383F071-1621-4F2B-A56A-63FC6AF42643}" dt="2023-12-20T05:21:53.267" v="4383" actId="20577"/>
          <ac:spMkLst>
            <pc:docMk/>
            <pc:sldMk cId="1416512061" sldId="321"/>
            <ac:spMk id="7" creationId="{D0EC5B99-1F70-F6C3-B68E-A4401CCCF8D8}"/>
          </ac:spMkLst>
        </pc:spChg>
        <pc:spChg chg="add mod">
          <ac:chgData name="Shivanjali S" userId="b1a1d8db-e1c3-4223-ac2e-c18ed90a4048" providerId="ADAL" clId="{5383F071-1621-4F2B-A56A-63FC6AF42643}" dt="2023-12-20T05:21:47.454" v="4378" actId="207"/>
          <ac:spMkLst>
            <pc:docMk/>
            <pc:sldMk cId="1416512061" sldId="321"/>
            <ac:spMk id="8" creationId="{6DE343FF-8709-1E60-A2DC-1B9E4EBCD2A5}"/>
          </ac:spMkLst>
        </pc:spChg>
        <pc:cxnChg chg="add del mod replST">
          <ac:chgData name="Shivanjali S" userId="b1a1d8db-e1c3-4223-ac2e-c18ed90a4048" providerId="ADAL" clId="{5383F071-1621-4F2B-A56A-63FC6AF42643}" dt="2023-12-20T05:02:45.974" v="4258"/>
          <ac:cxnSpMkLst>
            <pc:docMk/>
            <pc:sldMk cId="1416512061" sldId="321"/>
            <ac:cxnSpMk id="5" creationId="{47C85EFF-355F-DE46-9C1B-A8D12AF1A21D}"/>
          </ac:cxnSpMkLst>
        </pc:cxnChg>
      </pc:sldChg>
      <pc:sldChg chg="addSp delSp modSp new mod modClrScheme chgLayout">
        <pc:chgData name="Shivanjali S" userId="b1a1d8db-e1c3-4223-ac2e-c18ed90a4048" providerId="ADAL" clId="{5383F071-1621-4F2B-A56A-63FC6AF42643}" dt="2023-12-20T05:23:00.434" v="4426" actId="20577"/>
        <pc:sldMkLst>
          <pc:docMk/>
          <pc:sldMk cId="2663969375" sldId="322"/>
        </pc:sldMkLst>
        <pc:spChg chg="del mod ord">
          <ac:chgData name="Shivanjali S" userId="b1a1d8db-e1c3-4223-ac2e-c18ed90a4048" providerId="ADAL" clId="{5383F071-1621-4F2B-A56A-63FC6AF42643}" dt="2023-12-20T05:22:28.946" v="4385" actId="700"/>
          <ac:spMkLst>
            <pc:docMk/>
            <pc:sldMk cId="2663969375" sldId="322"/>
            <ac:spMk id="2" creationId="{78BB9AD7-BBDC-D4C3-4F41-2A8B621F7061}"/>
          </ac:spMkLst>
        </pc:spChg>
        <pc:spChg chg="del">
          <ac:chgData name="Shivanjali S" userId="b1a1d8db-e1c3-4223-ac2e-c18ed90a4048" providerId="ADAL" clId="{5383F071-1621-4F2B-A56A-63FC6AF42643}" dt="2023-12-20T05:22:28.946" v="4385" actId="700"/>
          <ac:spMkLst>
            <pc:docMk/>
            <pc:sldMk cId="2663969375" sldId="322"/>
            <ac:spMk id="3" creationId="{B885394E-A8C2-1682-942F-9565E202D545}"/>
          </ac:spMkLst>
        </pc:spChg>
        <pc:spChg chg="del">
          <ac:chgData name="Shivanjali S" userId="b1a1d8db-e1c3-4223-ac2e-c18ed90a4048" providerId="ADAL" clId="{5383F071-1621-4F2B-A56A-63FC6AF42643}" dt="2023-12-20T05:22:28.946" v="4385" actId="700"/>
          <ac:spMkLst>
            <pc:docMk/>
            <pc:sldMk cId="2663969375" sldId="322"/>
            <ac:spMk id="4" creationId="{53BDDB27-DA53-E8A2-7319-240E0EF4CFB2}"/>
          </ac:spMkLst>
        </pc:spChg>
        <pc:spChg chg="add del mod ord">
          <ac:chgData name="Shivanjali S" userId="b1a1d8db-e1c3-4223-ac2e-c18ed90a4048" providerId="ADAL" clId="{5383F071-1621-4F2B-A56A-63FC6AF42643}" dt="2023-12-20T05:22:30.589" v="4386" actId="6264"/>
          <ac:spMkLst>
            <pc:docMk/>
            <pc:sldMk cId="2663969375" sldId="322"/>
            <ac:spMk id="5" creationId="{A79767D0-681F-F3E4-EC75-6DBCD8301950}"/>
          </ac:spMkLst>
        </pc:spChg>
        <pc:spChg chg="add mod ord">
          <ac:chgData name="Shivanjali S" userId="b1a1d8db-e1c3-4223-ac2e-c18ed90a4048" providerId="ADAL" clId="{5383F071-1621-4F2B-A56A-63FC6AF42643}" dt="2023-12-20T05:23:00.434" v="4426" actId="20577"/>
          <ac:spMkLst>
            <pc:docMk/>
            <pc:sldMk cId="2663969375" sldId="322"/>
            <ac:spMk id="6" creationId="{21903496-D2C9-2F47-A7BC-E8F6B65F9F16}"/>
          </ac:spMkLst>
        </pc:spChg>
      </pc:sldChg>
      <pc:sldChg chg="addSp delSp modSp new mod modClrScheme chgLayout modNotesTx">
        <pc:chgData name="Shivanjali S" userId="b1a1d8db-e1c3-4223-ac2e-c18ed90a4048" providerId="ADAL" clId="{5383F071-1621-4F2B-A56A-63FC6AF42643}" dt="2023-12-20T08:18:50.001" v="5677" actId="20577"/>
        <pc:sldMkLst>
          <pc:docMk/>
          <pc:sldMk cId="95123172" sldId="323"/>
        </pc:sldMkLst>
        <pc:spChg chg="del mod ord">
          <ac:chgData name="Shivanjali S" userId="b1a1d8db-e1c3-4223-ac2e-c18ed90a4048" providerId="ADAL" clId="{5383F071-1621-4F2B-A56A-63FC6AF42643}" dt="2023-12-20T05:23:07.773" v="4428" actId="700"/>
          <ac:spMkLst>
            <pc:docMk/>
            <pc:sldMk cId="95123172" sldId="323"/>
            <ac:spMk id="2" creationId="{820CFBF8-452E-79A7-FB80-EA3D8C972BF5}"/>
          </ac:spMkLst>
        </pc:spChg>
        <pc:spChg chg="add del mod ord">
          <ac:chgData name="Shivanjali S" userId="b1a1d8db-e1c3-4223-ac2e-c18ed90a4048" providerId="ADAL" clId="{5383F071-1621-4F2B-A56A-63FC6AF42643}" dt="2023-12-20T05:23:09.451" v="4429" actId="6264"/>
          <ac:spMkLst>
            <pc:docMk/>
            <pc:sldMk cId="95123172" sldId="323"/>
            <ac:spMk id="3" creationId="{BBF9974E-247A-6AC6-D1D2-F53A68AA2F33}"/>
          </ac:spMkLst>
        </pc:spChg>
        <pc:spChg chg="add del mod ord">
          <ac:chgData name="Shivanjali S" userId="b1a1d8db-e1c3-4223-ac2e-c18ed90a4048" providerId="ADAL" clId="{5383F071-1621-4F2B-A56A-63FC6AF42643}" dt="2023-12-20T05:23:09.451" v="4429" actId="6264"/>
          <ac:spMkLst>
            <pc:docMk/>
            <pc:sldMk cId="95123172" sldId="323"/>
            <ac:spMk id="4" creationId="{AB4CC0AC-C408-4CB3-C91B-9FD186B6013D}"/>
          </ac:spMkLst>
        </pc:spChg>
        <pc:spChg chg="add del mod ord">
          <ac:chgData name="Shivanjali S" userId="b1a1d8db-e1c3-4223-ac2e-c18ed90a4048" providerId="ADAL" clId="{5383F071-1621-4F2B-A56A-63FC6AF42643}" dt="2023-12-20T05:23:09.451" v="4429" actId="6264"/>
          <ac:spMkLst>
            <pc:docMk/>
            <pc:sldMk cId="95123172" sldId="323"/>
            <ac:spMk id="5" creationId="{AB623BEF-BA04-AA20-B56D-FA7D8B909846}"/>
          </ac:spMkLst>
        </pc:spChg>
        <pc:spChg chg="add mod ord">
          <ac:chgData name="Shivanjali S" userId="b1a1d8db-e1c3-4223-ac2e-c18ed90a4048" providerId="ADAL" clId="{5383F071-1621-4F2B-A56A-63FC6AF42643}" dt="2023-12-20T05:35:09.595" v="4575" actId="20577"/>
          <ac:spMkLst>
            <pc:docMk/>
            <pc:sldMk cId="95123172" sldId="323"/>
            <ac:spMk id="6" creationId="{CD6C27A3-41FF-0BFB-14FD-EC1114CEDA7E}"/>
          </ac:spMkLst>
        </pc:spChg>
        <pc:spChg chg="add del mod ord">
          <ac:chgData name="Shivanjali S" userId="b1a1d8db-e1c3-4223-ac2e-c18ed90a4048" providerId="ADAL" clId="{5383F071-1621-4F2B-A56A-63FC6AF42643}" dt="2023-12-20T05:28:21.747" v="4509" actId="478"/>
          <ac:spMkLst>
            <pc:docMk/>
            <pc:sldMk cId="95123172" sldId="323"/>
            <ac:spMk id="7" creationId="{40D962A0-E6AE-6035-B5B7-6282C496B1FD}"/>
          </ac:spMkLst>
        </pc:spChg>
        <pc:spChg chg="add mod ord">
          <ac:chgData name="Shivanjali S" userId="b1a1d8db-e1c3-4223-ac2e-c18ed90a4048" providerId="ADAL" clId="{5383F071-1621-4F2B-A56A-63FC6AF42643}" dt="2023-12-20T06:26:13.049" v="5022" actId="20577"/>
          <ac:spMkLst>
            <pc:docMk/>
            <pc:sldMk cId="95123172" sldId="323"/>
            <ac:spMk id="8" creationId="{D5277C5D-F3AC-584D-13AE-3E7F8DC5970E}"/>
          </ac:spMkLst>
        </pc:spChg>
        <pc:spChg chg="add mod">
          <ac:chgData name="Shivanjali S" userId="b1a1d8db-e1c3-4223-ac2e-c18ed90a4048" providerId="ADAL" clId="{5383F071-1621-4F2B-A56A-63FC6AF42643}" dt="2023-12-20T05:24:27.700" v="4490"/>
          <ac:spMkLst>
            <pc:docMk/>
            <pc:sldMk cId="95123172" sldId="323"/>
            <ac:spMk id="10" creationId="{1230EB8C-11AC-8D20-4E93-D760E32B0EBB}"/>
          </ac:spMkLst>
        </pc:spChg>
        <pc:spChg chg="add del">
          <ac:chgData name="Shivanjali S" userId="b1a1d8db-e1c3-4223-ac2e-c18ed90a4048" providerId="ADAL" clId="{5383F071-1621-4F2B-A56A-63FC6AF42643}" dt="2023-12-20T05:28:32.118" v="4513" actId="478"/>
          <ac:spMkLst>
            <pc:docMk/>
            <pc:sldMk cId="95123172" sldId="323"/>
            <ac:spMk id="12" creationId="{AC4D4F60-895F-2061-C33E-5F62E75458DF}"/>
          </ac:spMkLst>
        </pc:spChg>
        <pc:spChg chg="add mod">
          <ac:chgData name="Shivanjali S" userId="b1a1d8db-e1c3-4223-ac2e-c18ed90a4048" providerId="ADAL" clId="{5383F071-1621-4F2B-A56A-63FC6AF42643}" dt="2023-12-20T08:18:50.001" v="5677" actId="20577"/>
          <ac:spMkLst>
            <pc:docMk/>
            <pc:sldMk cId="95123172" sldId="323"/>
            <ac:spMk id="15" creationId="{6263855F-6E37-CF6F-8FDB-61A661DC49F2}"/>
          </ac:spMkLst>
        </pc:spChg>
        <pc:picChg chg="add del">
          <ac:chgData name="Shivanjali S" userId="b1a1d8db-e1c3-4223-ac2e-c18ed90a4048" providerId="ADAL" clId="{5383F071-1621-4F2B-A56A-63FC6AF42643}" dt="2023-12-20T05:28:28.832" v="4511" actId="478"/>
          <ac:picMkLst>
            <pc:docMk/>
            <pc:sldMk cId="95123172" sldId="323"/>
            <ac:picMk id="11" creationId="{03751D16-0FD1-4754-38A5-B4C905CFF7CD}"/>
          </ac:picMkLst>
        </pc:picChg>
        <pc:picChg chg="add del">
          <ac:chgData name="Shivanjali S" userId="b1a1d8db-e1c3-4223-ac2e-c18ed90a4048" providerId="ADAL" clId="{5383F071-1621-4F2B-A56A-63FC6AF42643}" dt="2023-12-20T05:28:35.190" v="4515" actId="478"/>
          <ac:picMkLst>
            <pc:docMk/>
            <pc:sldMk cId="95123172" sldId="323"/>
            <ac:picMk id="13" creationId="{7865B19E-8F2C-9BE6-0C96-3B2FB4A28CB1}"/>
          </ac:picMkLst>
        </pc:picChg>
        <pc:picChg chg="add del">
          <ac:chgData name="Shivanjali S" userId="b1a1d8db-e1c3-4223-ac2e-c18ed90a4048" providerId="ADAL" clId="{5383F071-1621-4F2B-A56A-63FC6AF42643}" dt="2023-12-20T05:28:46.166" v="4517" actId="478"/>
          <ac:picMkLst>
            <pc:docMk/>
            <pc:sldMk cId="95123172" sldId="323"/>
            <ac:picMk id="14" creationId="{C7961E6B-E364-57E2-9D09-43E500CCCDF9}"/>
          </ac:picMkLst>
        </pc:picChg>
        <pc:picChg chg="add mod">
          <ac:chgData name="Shivanjali S" userId="b1a1d8db-e1c3-4223-ac2e-c18ed90a4048" providerId="ADAL" clId="{5383F071-1621-4F2B-A56A-63FC6AF42643}" dt="2023-12-20T05:32:47.264" v="4563" actId="1076"/>
          <ac:picMkLst>
            <pc:docMk/>
            <pc:sldMk cId="95123172" sldId="323"/>
            <ac:picMk id="16" creationId="{1ED84094-4A40-C35B-076A-3D9CEF6DE6E6}"/>
          </ac:picMkLst>
        </pc:picChg>
        <pc:cxnChg chg="add del mod replST">
          <ac:chgData name="Shivanjali S" userId="b1a1d8db-e1c3-4223-ac2e-c18ed90a4048" providerId="ADAL" clId="{5383F071-1621-4F2B-A56A-63FC6AF42643}" dt="2023-12-20T05:24:27.701" v="4492"/>
          <ac:cxnSpMkLst>
            <pc:docMk/>
            <pc:sldMk cId="95123172" sldId="323"/>
            <ac:cxnSpMk id="9" creationId="{91FA31DC-C167-485B-F249-8B4099F46636}"/>
          </ac:cxnSpMkLst>
        </pc:cxnChg>
      </pc:sldChg>
      <pc:sldChg chg="addSp delSp modSp new mod modNotesTx">
        <pc:chgData name="Shivanjali S" userId="b1a1d8db-e1c3-4223-ac2e-c18ed90a4048" providerId="ADAL" clId="{5383F071-1621-4F2B-A56A-63FC6AF42643}" dt="2023-12-20T05:52:10.608" v="4815" actId="20577"/>
        <pc:sldMkLst>
          <pc:docMk/>
          <pc:sldMk cId="936740712" sldId="324"/>
        </pc:sldMkLst>
        <pc:spChg chg="mod">
          <ac:chgData name="Shivanjali S" userId="b1a1d8db-e1c3-4223-ac2e-c18ed90a4048" providerId="ADAL" clId="{5383F071-1621-4F2B-A56A-63FC6AF42643}" dt="2023-12-20T05:51:46.954" v="4810" actId="1076"/>
          <ac:spMkLst>
            <pc:docMk/>
            <pc:sldMk cId="936740712" sldId="324"/>
            <ac:spMk id="2" creationId="{C56DC28F-510D-1682-FC48-168C4B0E8382}"/>
          </ac:spMkLst>
        </pc:spChg>
        <pc:spChg chg="mod">
          <ac:chgData name="Shivanjali S" userId="b1a1d8db-e1c3-4223-ac2e-c18ed90a4048" providerId="ADAL" clId="{5383F071-1621-4F2B-A56A-63FC6AF42643}" dt="2023-12-20T05:38:29.030" v="4672" actId="1035"/>
          <ac:spMkLst>
            <pc:docMk/>
            <pc:sldMk cId="936740712" sldId="324"/>
            <ac:spMk id="3" creationId="{582F6326-05EF-6406-635C-06C9CEE402AB}"/>
          </ac:spMkLst>
        </pc:spChg>
        <pc:spChg chg="mod">
          <ac:chgData name="Shivanjali S" userId="b1a1d8db-e1c3-4223-ac2e-c18ed90a4048" providerId="ADAL" clId="{5383F071-1621-4F2B-A56A-63FC6AF42643}" dt="2023-12-20T05:35:42.340" v="4609" actId="20577"/>
          <ac:spMkLst>
            <pc:docMk/>
            <pc:sldMk cId="936740712" sldId="324"/>
            <ac:spMk id="4" creationId="{CD5B3B38-848E-BB4A-A245-70DE1E1A8135}"/>
          </ac:spMkLst>
        </pc:spChg>
        <pc:spChg chg="add mod">
          <ac:chgData name="Shivanjali S" userId="b1a1d8db-e1c3-4223-ac2e-c18ed90a4048" providerId="ADAL" clId="{5383F071-1621-4F2B-A56A-63FC6AF42643}" dt="2023-12-20T05:35:45.680" v="4635"/>
          <ac:spMkLst>
            <pc:docMk/>
            <pc:sldMk cId="936740712" sldId="324"/>
            <ac:spMk id="6" creationId="{CDF16E65-AF28-6946-C211-DBC134C30BCC}"/>
          </ac:spMkLst>
        </pc:spChg>
        <pc:picChg chg="add mod">
          <ac:chgData name="Shivanjali S" userId="b1a1d8db-e1c3-4223-ac2e-c18ed90a4048" providerId="ADAL" clId="{5383F071-1621-4F2B-A56A-63FC6AF42643}" dt="2023-12-20T05:51:48.443" v="4811" actId="1076"/>
          <ac:picMkLst>
            <pc:docMk/>
            <pc:sldMk cId="936740712" sldId="324"/>
            <ac:picMk id="7" creationId="{76170367-3D1D-FDE2-F1F4-2758E4050ADA}"/>
          </ac:picMkLst>
        </pc:picChg>
        <pc:cxnChg chg="add del mod replST">
          <ac:chgData name="Shivanjali S" userId="b1a1d8db-e1c3-4223-ac2e-c18ed90a4048" providerId="ADAL" clId="{5383F071-1621-4F2B-A56A-63FC6AF42643}" dt="2023-12-20T05:35:45.682" v="4637"/>
          <ac:cxnSpMkLst>
            <pc:docMk/>
            <pc:sldMk cId="936740712" sldId="324"/>
            <ac:cxnSpMk id="5" creationId="{11E56F57-01A8-11BA-AF18-F614D3E2B4B8}"/>
          </ac:cxnSpMkLst>
        </pc:cxnChg>
      </pc:sldChg>
      <pc:sldChg chg="addSp delSp modSp new mod modNotesTx">
        <pc:chgData name="Shivanjali S" userId="b1a1d8db-e1c3-4223-ac2e-c18ed90a4048" providerId="ADAL" clId="{5383F071-1621-4F2B-A56A-63FC6AF42643}" dt="2023-12-20T06:01:54.005" v="4940" actId="207"/>
        <pc:sldMkLst>
          <pc:docMk/>
          <pc:sldMk cId="1467005401" sldId="325"/>
        </pc:sldMkLst>
        <pc:spChg chg="del">
          <ac:chgData name="Shivanjali S" userId="b1a1d8db-e1c3-4223-ac2e-c18ed90a4048" providerId="ADAL" clId="{5383F071-1621-4F2B-A56A-63FC6AF42643}" dt="2023-12-20T05:56:28.912" v="4900" actId="478"/>
          <ac:spMkLst>
            <pc:docMk/>
            <pc:sldMk cId="1467005401" sldId="325"/>
            <ac:spMk id="2" creationId="{CACAE376-17EA-18F1-12B4-A3A2DF3CA18D}"/>
          </ac:spMkLst>
        </pc:spChg>
        <pc:spChg chg="mod">
          <ac:chgData name="Shivanjali S" userId="b1a1d8db-e1c3-4223-ac2e-c18ed90a4048" providerId="ADAL" clId="{5383F071-1621-4F2B-A56A-63FC6AF42643}" dt="2023-12-20T05:54:07.021" v="4899" actId="1035"/>
          <ac:spMkLst>
            <pc:docMk/>
            <pc:sldMk cId="1467005401" sldId="325"/>
            <ac:spMk id="3" creationId="{4E642183-AB83-C23A-0A15-DF40ABE565B1}"/>
          </ac:spMkLst>
        </pc:spChg>
        <pc:spChg chg="mod">
          <ac:chgData name="Shivanjali S" userId="b1a1d8db-e1c3-4223-ac2e-c18ed90a4048" providerId="ADAL" clId="{5383F071-1621-4F2B-A56A-63FC6AF42643}" dt="2023-12-20T05:52:43.007" v="4856" actId="20577"/>
          <ac:spMkLst>
            <pc:docMk/>
            <pc:sldMk cId="1467005401" sldId="325"/>
            <ac:spMk id="4" creationId="{6A8CCD93-F6B3-EE3C-A2F0-8DA7DF703E4F}"/>
          </ac:spMkLst>
        </pc:spChg>
        <pc:spChg chg="add mod">
          <ac:chgData name="Shivanjali S" userId="b1a1d8db-e1c3-4223-ac2e-c18ed90a4048" providerId="ADAL" clId="{5383F071-1621-4F2B-A56A-63FC6AF42643}" dt="2023-12-20T05:52:46.408" v="4882"/>
          <ac:spMkLst>
            <pc:docMk/>
            <pc:sldMk cId="1467005401" sldId="325"/>
            <ac:spMk id="6" creationId="{B5CEE639-ACA0-619A-C29B-CD64E88B15E5}"/>
          </ac:spMkLst>
        </pc:spChg>
        <pc:spChg chg="add mod">
          <ac:chgData name="Shivanjali S" userId="b1a1d8db-e1c3-4223-ac2e-c18ed90a4048" providerId="ADAL" clId="{5383F071-1621-4F2B-A56A-63FC6AF42643}" dt="2023-12-20T06:01:54.005" v="4940" actId="207"/>
          <ac:spMkLst>
            <pc:docMk/>
            <pc:sldMk cId="1467005401" sldId="325"/>
            <ac:spMk id="7" creationId="{8DAF5D38-1C2D-FD01-0BC4-DA40DE04F6C8}"/>
          </ac:spMkLst>
        </pc:spChg>
        <pc:spChg chg="add mod">
          <ac:chgData name="Shivanjali S" userId="b1a1d8db-e1c3-4223-ac2e-c18ed90a4048" providerId="ADAL" clId="{5383F071-1621-4F2B-A56A-63FC6AF42643}" dt="2023-12-20T06:01:54.005" v="4940" actId="207"/>
          <ac:spMkLst>
            <pc:docMk/>
            <pc:sldMk cId="1467005401" sldId="325"/>
            <ac:spMk id="8" creationId="{958F6F57-0023-7062-E898-0C2EBA6A0306}"/>
          </ac:spMkLst>
        </pc:spChg>
        <pc:spChg chg="add mod">
          <ac:chgData name="Shivanjali S" userId="b1a1d8db-e1c3-4223-ac2e-c18ed90a4048" providerId="ADAL" clId="{5383F071-1621-4F2B-A56A-63FC6AF42643}" dt="2023-12-20T06:01:54.005" v="4940" actId="207"/>
          <ac:spMkLst>
            <pc:docMk/>
            <pc:sldMk cId="1467005401" sldId="325"/>
            <ac:spMk id="9" creationId="{B76BA792-68B0-46FA-071F-A99DD815BE08}"/>
          </ac:spMkLst>
        </pc:spChg>
        <pc:cxnChg chg="add del mod replST">
          <ac:chgData name="Shivanjali S" userId="b1a1d8db-e1c3-4223-ac2e-c18ed90a4048" providerId="ADAL" clId="{5383F071-1621-4F2B-A56A-63FC6AF42643}" dt="2023-12-20T05:52:46.409" v="4884"/>
          <ac:cxnSpMkLst>
            <pc:docMk/>
            <pc:sldMk cId="1467005401" sldId="325"/>
            <ac:cxnSpMk id="5" creationId="{A6D02EAF-8258-62A6-A655-8EBD968DD982}"/>
          </ac:cxnSpMkLst>
        </pc:cxnChg>
      </pc:sldChg>
      <pc:sldChg chg="modSp add mod">
        <pc:chgData name="Shivanjali S" userId="b1a1d8db-e1c3-4223-ac2e-c18ed90a4048" providerId="ADAL" clId="{5383F071-1621-4F2B-A56A-63FC6AF42643}" dt="2023-12-20T06:43:43.889" v="5127"/>
        <pc:sldMkLst>
          <pc:docMk/>
          <pc:sldMk cId="1961593457" sldId="326"/>
        </pc:sldMkLst>
        <pc:spChg chg="mod">
          <ac:chgData name="Shivanjali S" userId="b1a1d8db-e1c3-4223-ac2e-c18ed90a4048" providerId="ADAL" clId="{5383F071-1621-4F2B-A56A-63FC6AF42643}" dt="2023-12-20T06:35:54.171" v="5116" actId="20577"/>
          <ac:spMkLst>
            <pc:docMk/>
            <pc:sldMk cId="1961593457" sldId="326"/>
            <ac:spMk id="8" creationId="{8DD69211-1FC3-1CE0-F6F5-EDF5AFB33DBF}"/>
          </ac:spMkLst>
        </pc:spChg>
        <pc:spChg chg="mod">
          <ac:chgData name="Shivanjali S" userId="b1a1d8db-e1c3-4223-ac2e-c18ed90a4048" providerId="ADAL" clId="{5383F071-1621-4F2B-A56A-63FC6AF42643}" dt="2023-12-20T06:43:00.991" v="5123"/>
          <ac:spMkLst>
            <pc:docMk/>
            <pc:sldMk cId="1961593457" sldId="326"/>
            <ac:spMk id="11" creationId="{77B7DF5B-FD8E-98DC-73F7-D43AF2C63189}"/>
          </ac:spMkLst>
        </pc:spChg>
        <pc:spChg chg="mod">
          <ac:chgData name="Shivanjali S" userId="b1a1d8db-e1c3-4223-ac2e-c18ed90a4048" providerId="ADAL" clId="{5383F071-1621-4F2B-A56A-63FC6AF42643}" dt="2023-12-20T06:43:09.598" v="5124"/>
          <ac:spMkLst>
            <pc:docMk/>
            <pc:sldMk cId="1961593457" sldId="326"/>
            <ac:spMk id="12" creationId="{B2911ED5-17DC-30A5-F1D0-07665D3F4320}"/>
          </ac:spMkLst>
        </pc:spChg>
        <pc:spChg chg="mod">
          <ac:chgData name="Shivanjali S" userId="b1a1d8db-e1c3-4223-ac2e-c18ed90a4048" providerId="ADAL" clId="{5383F071-1621-4F2B-A56A-63FC6AF42643}" dt="2023-12-20T06:43:31.753" v="5125"/>
          <ac:spMkLst>
            <pc:docMk/>
            <pc:sldMk cId="1961593457" sldId="326"/>
            <ac:spMk id="13" creationId="{F53818F7-55F3-B420-4E73-16290B5C2553}"/>
          </ac:spMkLst>
        </pc:spChg>
        <pc:spChg chg="mod">
          <ac:chgData name="Shivanjali S" userId="b1a1d8db-e1c3-4223-ac2e-c18ed90a4048" providerId="ADAL" clId="{5383F071-1621-4F2B-A56A-63FC6AF42643}" dt="2023-12-20T06:43:38.831" v="5126"/>
          <ac:spMkLst>
            <pc:docMk/>
            <pc:sldMk cId="1961593457" sldId="326"/>
            <ac:spMk id="14" creationId="{060D6C23-8D34-7FD4-64AC-50102AE63F50}"/>
          </ac:spMkLst>
        </pc:spChg>
        <pc:spChg chg="mod">
          <ac:chgData name="Shivanjali S" userId="b1a1d8db-e1c3-4223-ac2e-c18ed90a4048" providerId="ADAL" clId="{5383F071-1621-4F2B-A56A-63FC6AF42643}" dt="2023-12-20T06:43:43.889" v="5127"/>
          <ac:spMkLst>
            <pc:docMk/>
            <pc:sldMk cId="1961593457" sldId="326"/>
            <ac:spMk id="15" creationId="{0AA3BE49-8C80-8FB3-7248-EC9675CC9028}"/>
          </ac:spMkLst>
        </pc:spChg>
      </pc:sldChg>
      <pc:sldChg chg="modSp add mod">
        <pc:chgData name="Shivanjali S" userId="b1a1d8db-e1c3-4223-ac2e-c18ed90a4048" providerId="ADAL" clId="{5383F071-1621-4F2B-A56A-63FC6AF42643}" dt="2023-12-20T06:44:26.684" v="5139"/>
        <pc:sldMkLst>
          <pc:docMk/>
          <pc:sldMk cId="2890713986" sldId="327"/>
        </pc:sldMkLst>
        <pc:spChg chg="mod">
          <ac:chgData name="Shivanjali S" userId="b1a1d8db-e1c3-4223-ac2e-c18ed90a4048" providerId="ADAL" clId="{5383F071-1621-4F2B-A56A-63FC6AF42643}" dt="2023-12-20T06:44:16.540" v="5138" actId="20577"/>
          <ac:spMkLst>
            <pc:docMk/>
            <pc:sldMk cId="2890713986" sldId="327"/>
            <ac:spMk id="2" creationId="{C8B3DA8E-69E6-B266-1A11-17D55E48B347}"/>
          </ac:spMkLst>
        </pc:spChg>
        <pc:spChg chg="mod">
          <ac:chgData name="Shivanjali S" userId="b1a1d8db-e1c3-4223-ac2e-c18ed90a4048" providerId="ADAL" clId="{5383F071-1621-4F2B-A56A-63FC6AF42643}" dt="2023-12-20T06:44:26.684" v="5139"/>
          <ac:spMkLst>
            <pc:docMk/>
            <pc:sldMk cId="2890713986" sldId="327"/>
            <ac:spMk id="3" creationId="{26DDBC8C-F0A1-02CF-84FC-DE9D86A77F11}"/>
          </ac:spMkLst>
        </pc:spChg>
        <pc:spChg chg="mod">
          <ac:chgData name="Shivanjali S" userId="b1a1d8db-e1c3-4223-ac2e-c18ed90a4048" providerId="ADAL" clId="{5383F071-1621-4F2B-A56A-63FC6AF42643}" dt="2023-12-20T06:44:09.812" v="5132"/>
          <ac:spMkLst>
            <pc:docMk/>
            <pc:sldMk cId="2890713986" sldId="327"/>
            <ac:spMk id="4" creationId="{3D2C483C-2397-2A60-C1BC-40404E768286}"/>
          </ac:spMkLst>
        </pc:spChg>
        <pc:spChg chg="mod">
          <ac:chgData name="Shivanjali S" userId="b1a1d8db-e1c3-4223-ac2e-c18ed90a4048" providerId="ADAL" clId="{5383F071-1621-4F2B-A56A-63FC6AF42643}" dt="2023-12-20T06:44:04.466" v="5131"/>
          <ac:spMkLst>
            <pc:docMk/>
            <pc:sldMk cId="2890713986" sldId="327"/>
            <ac:spMk id="5" creationId="{ABE7ACEE-E11C-4DCD-1E48-7CA2E43E1198}"/>
          </ac:spMkLst>
        </pc:spChg>
        <pc:spChg chg="mod">
          <ac:chgData name="Shivanjali S" userId="b1a1d8db-e1c3-4223-ac2e-c18ed90a4048" providerId="ADAL" clId="{5383F071-1621-4F2B-A56A-63FC6AF42643}" dt="2023-12-20T06:44:00.396" v="5130"/>
          <ac:spMkLst>
            <pc:docMk/>
            <pc:sldMk cId="2890713986" sldId="327"/>
            <ac:spMk id="6" creationId="{458BD640-3787-AF7E-54DE-FED4F4F14056}"/>
          </ac:spMkLst>
        </pc:spChg>
        <pc:spChg chg="mod">
          <ac:chgData name="Shivanjali S" userId="b1a1d8db-e1c3-4223-ac2e-c18ed90a4048" providerId="ADAL" clId="{5383F071-1621-4F2B-A56A-63FC6AF42643}" dt="2023-12-20T06:43:56.043" v="5129"/>
          <ac:spMkLst>
            <pc:docMk/>
            <pc:sldMk cId="2890713986" sldId="327"/>
            <ac:spMk id="7" creationId="{7B67C950-FF36-AEF1-D072-1F34712D0C9F}"/>
          </ac:spMkLst>
        </pc:spChg>
        <pc:spChg chg="mod">
          <ac:chgData name="Shivanjali S" userId="b1a1d8db-e1c3-4223-ac2e-c18ed90a4048" providerId="ADAL" clId="{5383F071-1621-4F2B-A56A-63FC6AF42643}" dt="2023-12-20T06:35:59.547" v="5118" actId="20577"/>
          <ac:spMkLst>
            <pc:docMk/>
            <pc:sldMk cId="2890713986" sldId="327"/>
            <ac:spMk id="8" creationId="{143BECBC-B45A-14E9-1925-EC6CA9D92873}"/>
          </ac:spMkLst>
        </pc:spChg>
        <pc:spChg chg="mod">
          <ac:chgData name="Shivanjali S" userId="b1a1d8db-e1c3-4223-ac2e-c18ed90a4048" providerId="ADAL" clId="{5383F071-1621-4F2B-A56A-63FC6AF42643}" dt="2023-12-20T06:43:48.962" v="5128"/>
          <ac:spMkLst>
            <pc:docMk/>
            <pc:sldMk cId="2890713986" sldId="327"/>
            <ac:spMk id="16" creationId="{3E3F581E-A6C3-263B-8782-F2C3687CA655}"/>
          </ac:spMkLst>
        </pc:spChg>
      </pc:sldChg>
      <pc:sldChg chg="modSp add mod">
        <pc:chgData name="Shivanjali S" userId="b1a1d8db-e1c3-4223-ac2e-c18ed90a4048" providerId="ADAL" clId="{5383F071-1621-4F2B-A56A-63FC6AF42643}" dt="2023-12-20T06:48:23.056" v="5160" actId="114"/>
        <pc:sldMkLst>
          <pc:docMk/>
          <pc:sldMk cId="1839145888" sldId="328"/>
        </pc:sldMkLst>
        <pc:spChg chg="mod">
          <ac:chgData name="Shivanjali S" userId="b1a1d8db-e1c3-4223-ac2e-c18ed90a4048" providerId="ADAL" clId="{5383F071-1621-4F2B-A56A-63FC6AF42643}" dt="2023-12-20T06:36:05.084" v="5120" actId="20577"/>
          <ac:spMkLst>
            <pc:docMk/>
            <pc:sldMk cId="1839145888" sldId="328"/>
            <ac:spMk id="8" creationId="{8DD69211-1FC3-1CE0-F6F5-EDF5AFB33DBF}"/>
          </ac:spMkLst>
        </pc:spChg>
        <pc:spChg chg="mod">
          <ac:chgData name="Shivanjali S" userId="b1a1d8db-e1c3-4223-ac2e-c18ed90a4048" providerId="ADAL" clId="{5383F071-1621-4F2B-A56A-63FC6AF42643}" dt="2023-12-20T06:48:23.056" v="5160" actId="114"/>
          <ac:spMkLst>
            <pc:docMk/>
            <pc:sldMk cId="1839145888" sldId="328"/>
            <ac:spMk id="11" creationId="{77B7DF5B-FD8E-98DC-73F7-D43AF2C63189}"/>
          </ac:spMkLst>
        </pc:spChg>
        <pc:spChg chg="mod">
          <ac:chgData name="Shivanjali S" userId="b1a1d8db-e1c3-4223-ac2e-c18ed90a4048" providerId="ADAL" clId="{5383F071-1621-4F2B-A56A-63FC6AF42643}" dt="2023-12-20T06:47:04.728" v="5143" actId="20577"/>
          <ac:spMkLst>
            <pc:docMk/>
            <pc:sldMk cId="1839145888" sldId="328"/>
            <ac:spMk id="12" creationId="{B2911ED5-17DC-30A5-F1D0-07665D3F4320}"/>
          </ac:spMkLst>
        </pc:spChg>
        <pc:spChg chg="mod">
          <ac:chgData name="Shivanjali S" userId="b1a1d8db-e1c3-4223-ac2e-c18ed90a4048" providerId="ADAL" clId="{5383F071-1621-4F2B-A56A-63FC6AF42643}" dt="2023-12-20T06:47:14.219" v="5145" actId="20577"/>
          <ac:spMkLst>
            <pc:docMk/>
            <pc:sldMk cId="1839145888" sldId="328"/>
            <ac:spMk id="13" creationId="{F53818F7-55F3-B420-4E73-16290B5C2553}"/>
          </ac:spMkLst>
        </pc:spChg>
        <pc:spChg chg="mod">
          <ac:chgData name="Shivanjali S" userId="b1a1d8db-e1c3-4223-ac2e-c18ed90a4048" providerId="ADAL" clId="{5383F071-1621-4F2B-A56A-63FC6AF42643}" dt="2023-12-20T06:47:23.770" v="5147" actId="20577"/>
          <ac:spMkLst>
            <pc:docMk/>
            <pc:sldMk cId="1839145888" sldId="328"/>
            <ac:spMk id="14" creationId="{060D6C23-8D34-7FD4-64AC-50102AE63F50}"/>
          </ac:spMkLst>
        </pc:spChg>
        <pc:spChg chg="mod">
          <ac:chgData name="Shivanjali S" userId="b1a1d8db-e1c3-4223-ac2e-c18ed90a4048" providerId="ADAL" clId="{5383F071-1621-4F2B-A56A-63FC6AF42643}" dt="2023-12-20T06:47:34.531" v="5149" actId="20577"/>
          <ac:spMkLst>
            <pc:docMk/>
            <pc:sldMk cId="1839145888" sldId="328"/>
            <ac:spMk id="15" creationId="{0AA3BE49-8C80-8FB3-7248-EC9675CC9028}"/>
          </ac:spMkLst>
        </pc:spChg>
      </pc:sldChg>
      <pc:sldChg chg="modSp add mod">
        <pc:chgData name="Shivanjali S" userId="b1a1d8db-e1c3-4223-ac2e-c18ed90a4048" providerId="ADAL" clId="{5383F071-1621-4F2B-A56A-63FC6AF42643}" dt="2023-12-20T06:48:30.662" v="5161" actId="114"/>
        <pc:sldMkLst>
          <pc:docMk/>
          <pc:sldMk cId="1059697659" sldId="329"/>
        </pc:sldMkLst>
        <pc:spChg chg="mod">
          <ac:chgData name="Shivanjali S" userId="b1a1d8db-e1c3-4223-ac2e-c18ed90a4048" providerId="ADAL" clId="{5383F071-1621-4F2B-A56A-63FC6AF42643}" dt="2023-12-20T06:48:05.381" v="5156" actId="20577"/>
          <ac:spMkLst>
            <pc:docMk/>
            <pc:sldMk cId="1059697659" sldId="329"/>
            <ac:spMk id="2" creationId="{C8B3DA8E-69E6-B266-1A11-17D55E48B347}"/>
          </ac:spMkLst>
        </pc:spChg>
        <pc:spChg chg="mod">
          <ac:chgData name="Shivanjali S" userId="b1a1d8db-e1c3-4223-ac2e-c18ed90a4048" providerId="ADAL" clId="{5383F071-1621-4F2B-A56A-63FC6AF42643}" dt="2023-12-20T06:48:30.662" v="5161" actId="114"/>
          <ac:spMkLst>
            <pc:docMk/>
            <pc:sldMk cId="1059697659" sldId="329"/>
            <ac:spMk id="3" creationId="{26DDBC8C-F0A1-02CF-84FC-DE9D86A77F11}"/>
          </ac:spMkLst>
        </pc:spChg>
        <pc:spChg chg="mod">
          <ac:chgData name="Shivanjali S" userId="b1a1d8db-e1c3-4223-ac2e-c18ed90a4048" providerId="ADAL" clId="{5383F071-1621-4F2B-A56A-63FC6AF42643}" dt="2023-12-20T06:48:00.320" v="5154"/>
          <ac:spMkLst>
            <pc:docMk/>
            <pc:sldMk cId="1059697659" sldId="329"/>
            <ac:spMk id="4" creationId="{3D2C483C-2397-2A60-C1BC-40404E768286}"/>
          </ac:spMkLst>
        </pc:spChg>
        <pc:spChg chg="mod">
          <ac:chgData name="Shivanjali S" userId="b1a1d8db-e1c3-4223-ac2e-c18ed90a4048" providerId="ADAL" clId="{5383F071-1621-4F2B-A56A-63FC6AF42643}" dt="2023-12-20T06:47:55.942" v="5153"/>
          <ac:spMkLst>
            <pc:docMk/>
            <pc:sldMk cId="1059697659" sldId="329"/>
            <ac:spMk id="5" creationId="{ABE7ACEE-E11C-4DCD-1E48-7CA2E43E1198}"/>
          </ac:spMkLst>
        </pc:spChg>
        <pc:spChg chg="mod">
          <ac:chgData name="Shivanjali S" userId="b1a1d8db-e1c3-4223-ac2e-c18ed90a4048" providerId="ADAL" clId="{5383F071-1621-4F2B-A56A-63FC6AF42643}" dt="2023-12-20T06:47:51.292" v="5152"/>
          <ac:spMkLst>
            <pc:docMk/>
            <pc:sldMk cId="1059697659" sldId="329"/>
            <ac:spMk id="6" creationId="{458BD640-3787-AF7E-54DE-FED4F4F14056}"/>
          </ac:spMkLst>
        </pc:spChg>
        <pc:spChg chg="mod">
          <ac:chgData name="Shivanjali S" userId="b1a1d8db-e1c3-4223-ac2e-c18ed90a4048" providerId="ADAL" clId="{5383F071-1621-4F2B-A56A-63FC6AF42643}" dt="2023-12-20T06:47:45.433" v="5151"/>
          <ac:spMkLst>
            <pc:docMk/>
            <pc:sldMk cId="1059697659" sldId="329"/>
            <ac:spMk id="7" creationId="{7B67C950-FF36-AEF1-D072-1F34712D0C9F}"/>
          </ac:spMkLst>
        </pc:spChg>
        <pc:spChg chg="mod">
          <ac:chgData name="Shivanjali S" userId="b1a1d8db-e1c3-4223-ac2e-c18ed90a4048" providerId="ADAL" clId="{5383F071-1621-4F2B-A56A-63FC6AF42643}" dt="2023-12-20T06:36:10.947" v="5122" actId="20577"/>
          <ac:spMkLst>
            <pc:docMk/>
            <pc:sldMk cId="1059697659" sldId="329"/>
            <ac:spMk id="8" creationId="{143BECBC-B45A-14E9-1925-EC6CA9D92873}"/>
          </ac:spMkLst>
        </pc:spChg>
        <pc:spChg chg="mod">
          <ac:chgData name="Shivanjali S" userId="b1a1d8db-e1c3-4223-ac2e-c18ed90a4048" providerId="ADAL" clId="{5383F071-1621-4F2B-A56A-63FC6AF42643}" dt="2023-12-20T06:48:19.380" v="5159" actId="114"/>
          <ac:spMkLst>
            <pc:docMk/>
            <pc:sldMk cId="1059697659" sldId="329"/>
            <ac:spMk id="16" creationId="{3E3F581E-A6C3-263B-8782-F2C3687CA655}"/>
          </ac:spMkLst>
        </pc:spChg>
      </pc:sldChg>
      <pc:sldChg chg="addSp delSp modSp new mod modClrScheme chgLayout">
        <pc:chgData name="Shivanjali S" userId="b1a1d8db-e1c3-4223-ac2e-c18ed90a4048" providerId="ADAL" clId="{5383F071-1621-4F2B-A56A-63FC6AF42643}" dt="2023-12-20T07:46:03.582" v="5419" actId="20577"/>
        <pc:sldMkLst>
          <pc:docMk/>
          <pc:sldMk cId="3082878696" sldId="330"/>
        </pc:sldMkLst>
        <pc:spChg chg="del mod ord">
          <ac:chgData name="Shivanjali S" userId="b1a1d8db-e1c3-4223-ac2e-c18ed90a4048" providerId="ADAL" clId="{5383F071-1621-4F2B-A56A-63FC6AF42643}" dt="2023-12-20T07:03:34.640" v="5163" actId="700"/>
          <ac:spMkLst>
            <pc:docMk/>
            <pc:sldMk cId="3082878696" sldId="330"/>
            <ac:spMk id="2" creationId="{3AFE24D4-8FF3-B125-4C84-021D8ABBB5F0}"/>
          </ac:spMkLst>
        </pc:spChg>
        <pc:spChg chg="del mod ord">
          <ac:chgData name="Shivanjali S" userId="b1a1d8db-e1c3-4223-ac2e-c18ed90a4048" providerId="ADAL" clId="{5383F071-1621-4F2B-A56A-63FC6AF42643}" dt="2023-12-20T07:03:34.640" v="5163" actId="700"/>
          <ac:spMkLst>
            <pc:docMk/>
            <pc:sldMk cId="3082878696" sldId="330"/>
            <ac:spMk id="3" creationId="{A22F77B7-AF31-C0F7-B170-5C113BDEFB17}"/>
          </ac:spMkLst>
        </pc:spChg>
        <pc:spChg chg="del mod ord">
          <ac:chgData name="Shivanjali S" userId="b1a1d8db-e1c3-4223-ac2e-c18ed90a4048" providerId="ADAL" clId="{5383F071-1621-4F2B-A56A-63FC6AF42643}" dt="2023-12-20T07:03:34.640" v="5163" actId="700"/>
          <ac:spMkLst>
            <pc:docMk/>
            <pc:sldMk cId="3082878696" sldId="330"/>
            <ac:spMk id="4" creationId="{79DD8FBE-D942-3186-A63B-D2489AF116F5}"/>
          </ac:spMkLst>
        </pc:spChg>
        <pc:spChg chg="add mod ord">
          <ac:chgData name="Shivanjali S" userId="b1a1d8db-e1c3-4223-ac2e-c18ed90a4048" providerId="ADAL" clId="{5383F071-1621-4F2B-A56A-63FC6AF42643}" dt="2023-12-20T07:46:03.582" v="5419" actId="20577"/>
          <ac:spMkLst>
            <pc:docMk/>
            <pc:sldMk cId="3082878696" sldId="330"/>
            <ac:spMk id="5" creationId="{E6B0FF46-750A-6F00-0188-E59F67D3CAED}"/>
          </ac:spMkLst>
        </pc:spChg>
        <pc:spChg chg="add mod ord">
          <ac:chgData name="Shivanjali S" userId="b1a1d8db-e1c3-4223-ac2e-c18ed90a4048" providerId="ADAL" clId="{5383F071-1621-4F2B-A56A-63FC6AF42643}" dt="2023-12-20T07:11:49.521" v="5228" actId="20577"/>
          <ac:spMkLst>
            <pc:docMk/>
            <pc:sldMk cId="3082878696" sldId="330"/>
            <ac:spMk id="6" creationId="{BE9D51BB-01C3-9087-D92E-21586B9258C3}"/>
          </ac:spMkLst>
        </pc:spChg>
        <pc:spChg chg="add mod ord">
          <ac:chgData name="Shivanjali S" userId="b1a1d8db-e1c3-4223-ac2e-c18ed90a4048" providerId="ADAL" clId="{5383F071-1621-4F2B-A56A-63FC6AF42643}" dt="2023-12-20T07:10:14.425" v="5178" actId="113"/>
          <ac:spMkLst>
            <pc:docMk/>
            <pc:sldMk cId="3082878696" sldId="330"/>
            <ac:spMk id="7" creationId="{BD941A5E-4DE3-F11B-199D-B2582F112B8D}"/>
          </ac:spMkLst>
        </pc:spChg>
        <pc:spChg chg="add mod ord">
          <ac:chgData name="Shivanjali S" userId="b1a1d8db-e1c3-4223-ac2e-c18ed90a4048" providerId="ADAL" clId="{5383F071-1621-4F2B-A56A-63FC6AF42643}" dt="2023-12-20T07:10:51.855" v="5200" actId="20577"/>
          <ac:spMkLst>
            <pc:docMk/>
            <pc:sldMk cId="3082878696" sldId="330"/>
            <ac:spMk id="8" creationId="{AB264619-BDE3-7DD6-8805-346A4F91B127}"/>
          </ac:spMkLst>
        </pc:spChg>
      </pc:sldChg>
      <pc:sldChg chg="addSp delSp modSp new mod chgLayout">
        <pc:chgData name="Shivanjali S" userId="b1a1d8db-e1c3-4223-ac2e-c18ed90a4048" providerId="ADAL" clId="{5383F071-1621-4F2B-A56A-63FC6AF42643}" dt="2023-12-20T08:14:59.507" v="5667" actId="20577"/>
        <pc:sldMkLst>
          <pc:docMk/>
          <pc:sldMk cId="2836856355" sldId="331"/>
        </pc:sldMkLst>
        <pc:spChg chg="del">
          <ac:chgData name="Shivanjali S" userId="b1a1d8db-e1c3-4223-ac2e-c18ed90a4048" providerId="ADAL" clId="{5383F071-1621-4F2B-A56A-63FC6AF42643}" dt="2023-12-20T07:18:34.525" v="5230" actId="700"/>
          <ac:spMkLst>
            <pc:docMk/>
            <pc:sldMk cId="2836856355" sldId="331"/>
            <ac:spMk id="2" creationId="{EE64B129-EB23-F2E7-5530-ADE3BB4AD159}"/>
          </ac:spMkLst>
        </pc:spChg>
        <pc:spChg chg="del">
          <ac:chgData name="Shivanjali S" userId="b1a1d8db-e1c3-4223-ac2e-c18ed90a4048" providerId="ADAL" clId="{5383F071-1621-4F2B-A56A-63FC6AF42643}" dt="2023-12-20T07:18:34.525" v="5230" actId="700"/>
          <ac:spMkLst>
            <pc:docMk/>
            <pc:sldMk cId="2836856355" sldId="331"/>
            <ac:spMk id="3" creationId="{BE32B236-3068-21B4-C033-8D7A87727271}"/>
          </ac:spMkLst>
        </pc:spChg>
        <pc:spChg chg="del">
          <ac:chgData name="Shivanjali S" userId="b1a1d8db-e1c3-4223-ac2e-c18ed90a4048" providerId="ADAL" clId="{5383F071-1621-4F2B-A56A-63FC6AF42643}" dt="2023-12-20T07:18:34.525" v="5230" actId="700"/>
          <ac:spMkLst>
            <pc:docMk/>
            <pc:sldMk cId="2836856355" sldId="331"/>
            <ac:spMk id="4" creationId="{95F52319-A7B4-D4FB-40E6-D51A6AF41D42}"/>
          </ac:spMkLst>
        </pc:spChg>
        <pc:spChg chg="del">
          <ac:chgData name="Shivanjali S" userId="b1a1d8db-e1c3-4223-ac2e-c18ed90a4048" providerId="ADAL" clId="{5383F071-1621-4F2B-A56A-63FC6AF42643}" dt="2023-12-20T07:18:34.525" v="5230" actId="700"/>
          <ac:spMkLst>
            <pc:docMk/>
            <pc:sldMk cId="2836856355" sldId="331"/>
            <ac:spMk id="5" creationId="{7BA6DF7F-6DE0-1B97-23B4-BEAC6EDBF83D}"/>
          </ac:spMkLst>
        </pc:spChg>
        <pc:spChg chg="add del mod ord">
          <ac:chgData name="Shivanjali S" userId="b1a1d8db-e1c3-4223-ac2e-c18ed90a4048" providerId="ADAL" clId="{5383F071-1621-4F2B-A56A-63FC6AF42643}" dt="2023-12-20T07:18:36.811" v="5231" actId="6264"/>
          <ac:spMkLst>
            <pc:docMk/>
            <pc:sldMk cId="2836856355" sldId="331"/>
            <ac:spMk id="6" creationId="{7D1626AB-D571-3D7B-FE9F-193C7F4ADA67}"/>
          </ac:spMkLst>
        </pc:spChg>
        <pc:spChg chg="add del mod ord">
          <ac:chgData name="Shivanjali S" userId="b1a1d8db-e1c3-4223-ac2e-c18ed90a4048" providerId="ADAL" clId="{5383F071-1621-4F2B-A56A-63FC6AF42643}" dt="2023-12-20T07:18:36.811" v="5231" actId="6264"/>
          <ac:spMkLst>
            <pc:docMk/>
            <pc:sldMk cId="2836856355" sldId="331"/>
            <ac:spMk id="7" creationId="{318E368A-E486-4553-42E0-1C5E7DC2E723}"/>
          </ac:spMkLst>
        </pc:spChg>
        <pc:spChg chg="add del mod ord">
          <ac:chgData name="Shivanjali S" userId="b1a1d8db-e1c3-4223-ac2e-c18ed90a4048" providerId="ADAL" clId="{5383F071-1621-4F2B-A56A-63FC6AF42643}" dt="2023-12-20T07:18:36.811" v="5231" actId="6264"/>
          <ac:spMkLst>
            <pc:docMk/>
            <pc:sldMk cId="2836856355" sldId="331"/>
            <ac:spMk id="8" creationId="{06D94388-DC42-E69C-0B82-BAEC2ED5E5E1}"/>
          </ac:spMkLst>
        </pc:spChg>
        <pc:spChg chg="add del mod ord">
          <ac:chgData name="Shivanjali S" userId="b1a1d8db-e1c3-4223-ac2e-c18ed90a4048" providerId="ADAL" clId="{5383F071-1621-4F2B-A56A-63FC6AF42643}" dt="2023-12-20T07:18:36.811" v="5231" actId="6264"/>
          <ac:spMkLst>
            <pc:docMk/>
            <pc:sldMk cId="2836856355" sldId="331"/>
            <ac:spMk id="9" creationId="{588FC522-A36C-26AE-C03D-E5D1FE19F790}"/>
          </ac:spMkLst>
        </pc:spChg>
        <pc:spChg chg="add mod ord">
          <ac:chgData name="Shivanjali S" userId="b1a1d8db-e1c3-4223-ac2e-c18ed90a4048" providerId="ADAL" clId="{5383F071-1621-4F2B-A56A-63FC6AF42643}" dt="2023-12-20T07:19:19.039" v="5235"/>
          <ac:spMkLst>
            <pc:docMk/>
            <pc:sldMk cId="2836856355" sldId="331"/>
            <ac:spMk id="10" creationId="{F21A56DD-7D74-F55F-A5BB-2C7EECF7EB36}"/>
          </ac:spMkLst>
        </pc:spChg>
        <pc:spChg chg="add mod ord">
          <ac:chgData name="Shivanjali S" userId="b1a1d8db-e1c3-4223-ac2e-c18ed90a4048" providerId="ADAL" clId="{5383F071-1621-4F2B-A56A-63FC6AF42643}" dt="2023-12-20T08:14:59.507" v="5667" actId="20577"/>
          <ac:spMkLst>
            <pc:docMk/>
            <pc:sldMk cId="2836856355" sldId="331"/>
            <ac:spMk id="11" creationId="{D2C99E60-BEC5-75DC-C4E2-A387E1581F4D}"/>
          </ac:spMkLst>
        </pc:spChg>
        <pc:spChg chg="add del mod ord">
          <ac:chgData name="Shivanjali S" userId="b1a1d8db-e1c3-4223-ac2e-c18ed90a4048" providerId="ADAL" clId="{5383F071-1621-4F2B-A56A-63FC6AF42643}" dt="2023-12-20T07:23:38.725" v="5296" actId="478"/>
          <ac:spMkLst>
            <pc:docMk/>
            <pc:sldMk cId="2836856355" sldId="331"/>
            <ac:spMk id="12" creationId="{204BA05F-B6EB-81DB-42B4-5A536436ECE1}"/>
          </ac:spMkLst>
        </pc:spChg>
        <pc:spChg chg="add del mod ord">
          <ac:chgData name="Shivanjali S" userId="b1a1d8db-e1c3-4223-ac2e-c18ed90a4048" providerId="ADAL" clId="{5383F071-1621-4F2B-A56A-63FC6AF42643}" dt="2023-12-20T07:19:43.434" v="5258" actId="478"/>
          <ac:spMkLst>
            <pc:docMk/>
            <pc:sldMk cId="2836856355" sldId="331"/>
            <ac:spMk id="13" creationId="{A4D5A6DA-4D33-C08A-BAD0-3B4FDC4EDC56}"/>
          </ac:spMkLst>
        </pc:spChg>
      </pc:sldChg>
      <pc:sldChg chg="new del">
        <pc:chgData name="Shivanjali S" userId="b1a1d8db-e1c3-4223-ac2e-c18ed90a4048" providerId="ADAL" clId="{5383F071-1621-4F2B-A56A-63FC6AF42643}" dt="2023-12-20T07:07:07.063" v="5165" actId="47"/>
        <pc:sldMkLst>
          <pc:docMk/>
          <pc:sldMk cId="4228792359" sldId="331"/>
        </pc:sldMkLst>
      </pc:sldChg>
      <pc:sldChg chg="modSp add mod">
        <pc:chgData name="Shivanjali S" userId="b1a1d8db-e1c3-4223-ac2e-c18ed90a4048" providerId="ADAL" clId="{5383F071-1621-4F2B-A56A-63FC6AF42643}" dt="2023-12-20T07:46:18.822" v="5428" actId="20577"/>
        <pc:sldMkLst>
          <pc:docMk/>
          <pc:sldMk cId="384906340" sldId="332"/>
        </pc:sldMkLst>
        <pc:spChg chg="mod">
          <ac:chgData name="Shivanjali S" userId="b1a1d8db-e1c3-4223-ac2e-c18ed90a4048" providerId="ADAL" clId="{5383F071-1621-4F2B-A56A-63FC6AF42643}" dt="2023-12-20T07:46:18.822" v="5428" actId="20577"/>
          <ac:spMkLst>
            <pc:docMk/>
            <pc:sldMk cId="384906340" sldId="332"/>
            <ac:spMk id="5" creationId="{E6B0FF46-750A-6F00-0188-E59F67D3CAED}"/>
          </ac:spMkLst>
        </pc:spChg>
        <pc:spChg chg="mod">
          <ac:chgData name="Shivanjali S" userId="b1a1d8db-e1c3-4223-ac2e-c18ed90a4048" providerId="ADAL" clId="{5383F071-1621-4F2B-A56A-63FC6AF42643}" dt="2023-12-20T07:28:25.999" v="5309" actId="20577"/>
          <ac:spMkLst>
            <pc:docMk/>
            <pc:sldMk cId="384906340" sldId="332"/>
            <ac:spMk id="6" creationId="{BE9D51BB-01C3-9087-D92E-21586B9258C3}"/>
          </ac:spMkLst>
        </pc:spChg>
      </pc:sldChg>
      <pc:sldChg chg="addSp delSp modSp new add del mod modClrScheme chgLayout">
        <pc:chgData name="Shivanjali S" userId="b1a1d8db-e1c3-4223-ac2e-c18ed90a4048" providerId="ADAL" clId="{5383F071-1621-4F2B-A56A-63FC6AF42643}" dt="2023-12-20T07:20:29.838" v="5268" actId="680"/>
        <pc:sldMkLst>
          <pc:docMk/>
          <pc:sldMk cId="847365010" sldId="332"/>
        </pc:sldMkLst>
        <pc:spChg chg="add del mod ord">
          <ac:chgData name="Shivanjali S" userId="b1a1d8db-e1c3-4223-ac2e-c18ed90a4048" providerId="ADAL" clId="{5383F071-1621-4F2B-A56A-63FC6AF42643}" dt="2023-12-20T07:20:29.251" v="5267" actId="700"/>
          <ac:spMkLst>
            <pc:docMk/>
            <pc:sldMk cId="847365010" sldId="332"/>
            <ac:spMk id="2" creationId="{9613F565-9732-6120-543A-C5874D92C471}"/>
          </ac:spMkLst>
        </pc:spChg>
        <pc:spChg chg="add del mod ord">
          <ac:chgData name="Shivanjali S" userId="b1a1d8db-e1c3-4223-ac2e-c18ed90a4048" providerId="ADAL" clId="{5383F071-1621-4F2B-A56A-63FC6AF42643}" dt="2023-12-20T07:20:29.251" v="5267" actId="700"/>
          <ac:spMkLst>
            <pc:docMk/>
            <pc:sldMk cId="847365010" sldId="332"/>
            <ac:spMk id="3" creationId="{3F3AF87B-B179-B691-9559-D98CB40BC516}"/>
          </ac:spMkLst>
        </pc:spChg>
        <pc:spChg chg="add del mod ord">
          <ac:chgData name="Shivanjali S" userId="b1a1d8db-e1c3-4223-ac2e-c18ed90a4048" providerId="ADAL" clId="{5383F071-1621-4F2B-A56A-63FC6AF42643}" dt="2023-12-20T07:20:29.251" v="5267" actId="700"/>
          <ac:spMkLst>
            <pc:docMk/>
            <pc:sldMk cId="847365010" sldId="332"/>
            <ac:spMk id="4" creationId="{06B39343-B309-76B7-5DC5-617A714C66ED}"/>
          </ac:spMkLst>
        </pc:spChg>
        <pc:spChg chg="add del">
          <ac:chgData name="Shivanjali S" userId="b1a1d8db-e1c3-4223-ac2e-c18ed90a4048" providerId="ADAL" clId="{5383F071-1621-4F2B-A56A-63FC6AF42643}" dt="2023-12-20T07:20:29.251" v="5267" actId="700"/>
          <ac:spMkLst>
            <pc:docMk/>
            <pc:sldMk cId="847365010" sldId="332"/>
            <ac:spMk id="5" creationId="{EF188F02-4198-4E6A-91DB-2BE44184F91B}"/>
          </ac:spMkLst>
        </pc:spChg>
        <pc:spChg chg="add del mod ord">
          <ac:chgData name="Shivanjali S" userId="b1a1d8db-e1c3-4223-ac2e-c18ed90a4048" providerId="ADAL" clId="{5383F071-1621-4F2B-A56A-63FC6AF42643}" dt="2023-12-20T07:20:29.251" v="5267" actId="700"/>
          <ac:spMkLst>
            <pc:docMk/>
            <pc:sldMk cId="847365010" sldId="332"/>
            <ac:spMk id="6" creationId="{8FE0F5EC-9F85-4DBA-A849-D2AE65A14E7F}"/>
          </ac:spMkLst>
        </pc:spChg>
        <pc:spChg chg="add del mod ord">
          <ac:chgData name="Shivanjali S" userId="b1a1d8db-e1c3-4223-ac2e-c18ed90a4048" providerId="ADAL" clId="{5383F071-1621-4F2B-A56A-63FC6AF42643}" dt="2023-12-20T07:20:29.251" v="5267" actId="700"/>
          <ac:spMkLst>
            <pc:docMk/>
            <pc:sldMk cId="847365010" sldId="332"/>
            <ac:spMk id="7" creationId="{834DEFB3-5147-9B97-EC3F-D405CB38C766}"/>
          </ac:spMkLst>
        </pc:spChg>
        <pc:spChg chg="add del mod ord">
          <ac:chgData name="Shivanjali S" userId="b1a1d8db-e1c3-4223-ac2e-c18ed90a4048" providerId="ADAL" clId="{5383F071-1621-4F2B-A56A-63FC6AF42643}" dt="2023-12-20T07:20:29.251" v="5267" actId="700"/>
          <ac:spMkLst>
            <pc:docMk/>
            <pc:sldMk cId="847365010" sldId="332"/>
            <ac:spMk id="8" creationId="{75ACCCA3-9AE6-DA9C-7B32-E9FA0E58C801}"/>
          </ac:spMkLst>
        </pc:spChg>
      </pc:sldChg>
      <pc:sldChg chg="modSp add mod">
        <pc:chgData name="Shivanjali S" userId="b1a1d8db-e1c3-4223-ac2e-c18ed90a4048" providerId="ADAL" clId="{5383F071-1621-4F2B-A56A-63FC6AF42643}" dt="2023-12-20T07:29:31.268" v="5330" actId="12"/>
        <pc:sldMkLst>
          <pc:docMk/>
          <pc:sldMk cId="1155181957" sldId="333"/>
        </pc:sldMkLst>
        <pc:spChg chg="mod">
          <ac:chgData name="Shivanjali S" userId="b1a1d8db-e1c3-4223-ac2e-c18ed90a4048" providerId="ADAL" clId="{5383F071-1621-4F2B-A56A-63FC6AF42643}" dt="2023-12-20T07:29:31.268" v="5330" actId="12"/>
          <ac:spMkLst>
            <pc:docMk/>
            <pc:sldMk cId="1155181957" sldId="333"/>
            <ac:spMk id="11" creationId="{D2C99E60-BEC5-75DC-C4E2-A387E1581F4D}"/>
          </ac:spMkLst>
        </pc:spChg>
      </pc:sldChg>
      <pc:sldChg chg="modSp add mod">
        <pc:chgData name="Shivanjali S" userId="b1a1d8db-e1c3-4223-ac2e-c18ed90a4048" providerId="ADAL" clId="{5383F071-1621-4F2B-A56A-63FC6AF42643}" dt="2023-12-20T07:46:27.372" v="5437" actId="20577"/>
        <pc:sldMkLst>
          <pc:docMk/>
          <pc:sldMk cId="179814004" sldId="334"/>
        </pc:sldMkLst>
        <pc:spChg chg="mod">
          <ac:chgData name="Shivanjali S" userId="b1a1d8db-e1c3-4223-ac2e-c18ed90a4048" providerId="ADAL" clId="{5383F071-1621-4F2B-A56A-63FC6AF42643}" dt="2023-12-20T07:46:27.372" v="5437" actId="20577"/>
          <ac:spMkLst>
            <pc:docMk/>
            <pc:sldMk cId="179814004" sldId="334"/>
            <ac:spMk id="5" creationId="{E6B0FF46-750A-6F00-0188-E59F67D3CAED}"/>
          </ac:spMkLst>
        </pc:spChg>
        <pc:spChg chg="mod">
          <ac:chgData name="Shivanjali S" userId="b1a1d8db-e1c3-4223-ac2e-c18ed90a4048" providerId="ADAL" clId="{5383F071-1621-4F2B-A56A-63FC6AF42643}" dt="2023-12-20T07:31:16.293" v="5336" actId="20577"/>
          <ac:spMkLst>
            <pc:docMk/>
            <pc:sldMk cId="179814004" sldId="334"/>
            <ac:spMk id="6" creationId="{BE9D51BB-01C3-9087-D92E-21586B9258C3}"/>
          </ac:spMkLst>
        </pc:spChg>
      </pc:sldChg>
      <pc:sldChg chg="modSp add mod">
        <pc:chgData name="Shivanjali S" userId="b1a1d8db-e1c3-4223-ac2e-c18ed90a4048" providerId="ADAL" clId="{5383F071-1621-4F2B-A56A-63FC6AF42643}" dt="2023-12-20T08:15:02.236" v="5669" actId="20577"/>
        <pc:sldMkLst>
          <pc:docMk/>
          <pc:sldMk cId="2961256867" sldId="335"/>
        </pc:sldMkLst>
        <pc:spChg chg="mod">
          <ac:chgData name="Shivanjali S" userId="b1a1d8db-e1c3-4223-ac2e-c18ed90a4048" providerId="ADAL" clId="{5383F071-1621-4F2B-A56A-63FC6AF42643}" dt="2023-12-20T08:15:02.236" v="5669" actId="20577"/>
          <ac:spMkLst>
            <pc:docMk/>
            <pc:sldMk cId="2961256867" sldId="335"/>
            <ac:spMk id="11" creationId="{D2C99E60-BEC5-75DC-C4E2-A387E1581F4D}"/>
          </ac:spMkLst>
        </pc:spChg>
      </pc:sldChg>
      <pc:sldChg chg="modSp add mod">
        <pc:chgData name="Shivanjali S" userId="b1a1d8db-e1c3-4223-ac2e-c18ed90a4048" providerId="ADAL" clId="{5383F071-1621-4F2B-A56A-63FC6AF42643}" dt="2023-12-20T07:40:58.586" v="5370" actId="20577"/>
        <pc:sldMkLst>
          <pc:docMk/>
          <pc:sldMk cId="2002798974" sldId="336"/>
        </pc:sldMkLst>
        <pc:spChg chg="mod">
          <ac:chgData name="Shivanjali S" userId="b1a1d8db-e1c3-4223-ac2e-c18ed90a4048" providerId="ADAL" clId="{5383F071-1621-4F2B-A56A-63FC6AF42643}" dt="2023-12-20T07:38:27.672" v="5363"/>
          <ac:spMkLst>
            <pc:docMk/>
            <pc:sldMk cId="2002798974" sldId="336"/>
            <ac:spMk id="5" creationId="{E6B0FF46-750A-6F00-0188-E59F67D3CAED}"/>
          </ac:spMkLst>
        </pc:spChg>
        <pc:spChg chg="mod">
          <ac:chgData name="Shivanjali S" userId="b1a1d8db-e1c3-4223-ac2e-c18ed90a4048" providerId="ADAL" clId="{5383F071-1621-4F2B-A56A-63FC6AF42643}" dt="2023-12-20T07:40:58.586" v="5370" actId="20577"/>
          <ac:spMkLst>
            <pc:docMk/>
            <pc:sldMk cId="2002798974" sldId="336"/>
            <ac:spMk id="6" creationId="{BE9D51BB-01C3-9087-D92E-21586B9258C3}"/>
          </ac:spMkLst>
        </pc:spChg>
      </pc:sldChg>
      <pc:sldChg chg="modSp add mod">
        <pc:chgData name="Shivanjali S" userId="b1a1d8db-e1c3-4223-ac2e-c18ed90a4048" providerId="ADAL" clId="{5383F071-1621-4F2B-A56A-63FC6AF42643}" dt="2023-12-20T07:41:46.402" v="5397" actId="947"/>
        <pc:sldMkLst>
          <pc:docMk/>
          <pc:sldMk cId="3247574499" sldId="337"/>
        </pc:sldMkLst>
        <pc:spChg chg="mod">
          <ac:chgData name="Shivanjali S" userId="b1a1d8db-e1c3-4223-ac2e-c18ed90a4048" providerId="ADAL" clId="{5383F071-1621-4F2B-A56A-63FC6AF42643}" dt="2023-12-20T07:41:46.402" v="5397" actId="947"/>
          <ac:spMkLst>
            <pc:docMk/>
            <pc:sldMk cId="3247574499" sldId="337"/>
            <ac:spMk id="11" creationId="{D2C99E60-BEC5-75DC-C4E2-A387E1581F4D}"/>
          </ac:spMkLst>
        </pc:spChg>
      </pc:sldChg>
    </pc:docChg>
  </pc:docChgLst>
  <pc:docChgLst>
    <pc:chgData name="Aniket Jain" userId="9c52b5d6-d574-434d-9126-8d2360ea66c3" providerId="ADAL" clId="{DAD0D673-EAE6-4A82-B9CF-1CB00DD1B74A}"/>
    <pc:docChg chg="modSld">
      <pc:chgData name="Aniket Jain" userId="9c52b5d6-d574-434d-9126-8d2360ea66c3" providerId="ADAL" clId="{DAD0D673-EAE6-4A82-B9CF-1CB00DD1B74A}" dt="2023-12-22T05:44:11.446" v="40"/>
      <pc:docMkLst>
        <pc:docMk/>
      </pc:docMkLst>
      <pc:sldChg chg="addCm modCm">
        <pc:chgData name="Aniket Jain" userId="9c52b5d6-d574-434d-9126-8d2360ea66c3" providerId="ADAL" clId="{DAD0D673-EAE6-4A82-B9CF-1CB00DD1B74A}" dt="2023-12-22T05:42:19.351" v="26"/>
        <pc:sldMkLst>
          <pc:docMk/>
          <pc:sldMk cId="1843577305" sldId="268"/>
        </pc:sldMkLst>
        <pc:extLst>
          <p:ext xmlns:p="http://schemas.openxmlformats.org/presentationml/2006/main" uri="{D6D511B9-2390-475A-947B-AFAB55BFBCF1}">
            <pc226:cmChg xmlns:pc226="http://schemas.microsoft.com/office/powerpoint/2022/06/main/command" chg="add mod">
              <pc226:chgData name="Aniket Jain" userId="9c52b5d6-d574-434d-9126-8d2360ea66c3" providerId="ADAL" clId="{DAD0D673-EAE6-4A82-B9CF-1CB00DD1B74A}" dt="2023-12-22T05:42:19.351" v="26"/>
              <pc2:cmMkLst xmlns:pc2="http://schemas.microsoft.com/office/powerpoint/2019/9/main/command">
                <pc:docMk/>
                <pc:sldMk cId="1843577305" sldId="268"/>
                <pc2:cmMk id="{F5ABB109-2BA6-456B-8468-D495916A072C}"/>
              </pc2:cmMkLst>
            </pc226:cmChg>
          </p:ext>
        </pc:extLst>
      </pc:sldChg>
      <pc:sldChg chg="addCm modCm">
        <pc:chgData name="Aniket Jain" userId="9c52b5d6-d574-434d-9126-8d2360ea66c3" providerId="ADAL" clId="{DAD0D673-EAE6-4A82-B9CF-1CB00DD1B74A}" dt="2023-12-22T05:41:56.799" v="24"/>
        <pc:sldMkLst>
          <pc:docMk/>
          <pc:sldMk cId="1530117634" sldId="270"/>
        </pc:sldMkLst>
        <pc:extLst>
          <p:ext xmlns:p="http://schemas.openxmlformats.org/presentationml/2006/main" uri="{D6D511B9-2390-475A-947B-AFAB55BFBCF1}">
            <pc226:cmChg xmlns:pc226="http://schemas.microsoft.com/office/powerpoint/2022/06/main/command" chg="add mod">
              <pc226:chgData name="Aniket Jain" userId="9c52b5d6-d574-434d-9126-8d2360ea66c3" providerId="ADAL" clId="{DAD0D673-EAE6-4A82-B9CF-1CB00DD1B74A}" dt="2023-12-22T05:41:56.799" v="24"/>
              <pc2:cmMkLst xmlns:pc2="http://schemas.microsoft.com/office/powerpoint/2019/9/main/command">
                <pc:docMk/>
                <pc:sldMk cId="1530117634" sldId="270"/>
                <pc2:cmMk id="{9D50DD1A-2C14-44BF-9AF9-E4FDE5FBD12B}"/>
              </pc2:cmMkLst>
            </pc226:cmChg>
          </p:ext>
        </pc:extLst>
      </pc:sldChg>
      <pc:sldChg chg="modSp mod addCm modCm">
        <pc:chgData name="Aniket Jain" userId="9c52b5d6-d574-434d-9126-8d2360ea66c3" providerId="ADAL" clId="{DAD0D673-EAE6-4A82-B9CF-1CB00DD1B74A}" dt="2023-12-22T05:44:11.446" v="40"/>
        <pc:sldMkLst>
          <pc:docMk/>
          <pc:sldMk cId="176914838" sldId="276"/>
        </pc:sldMkLst>
        <pc:spChg chg="mod">
          <ac:chgData name="Aniket Jain" userId="9c52b5d6-d574-434d-9126-8d2360ea66c3" providerId="ADAL" clId="{DAD0D673-EAE6-4A82-B9CF-1CB00DD1B74A}" dt="2023-12-21T07:34:43.543" v="20" actId="20577"/>
          <ac:spMkLst>
            <pc:docMk/>
            <pc:sldMk cId="176914838" sldId="276"/>
            <ac:spMk id="3" creationId="{C950F53E-3D95-E7DA-EF67-0FCAB93565E5}"/>
          </ac:spMkLst>
        </pc:spChg>
        <pc:spChg chg="mod">
          <ac:chgData name="Aniket Jain" userId="9c52b5d6-d574-434d-9126-8d2360ea66c3" providerId="ADAL" clId="{DAD0D673-EAE6-4A82-B9CF-1CB00DD1B74A}" dt="2023-12-21T07:34:47.239" v="21" actId="20577"/>
          <ac:spMkLst>
            <pc:docMk/>
            <pc:sldMk cId="176914838" sldId="276"/>
            <ac:spMk id="5" creationId="{725E13F6-6113-71E5-F34F-4AA2264B5451}"/>
          </ac:spMkLst>
        </pc:spChg>
        <pc:extLst>
          <p:ext xmlns:p="http://schemas.openxmlformats.org/presentationml/2006/main" uri="{D6D511B9-2390-475A-947B-AFAB55BFBCF1}">
            <pc226:cmChg xmlns:pc226="http://schemas.microsoft.com/office/powerpoint/2022/06/main/command" chg="add mod">
              <pc226:chgData name="Aniket Jain" userId="9c52b5d6-d574-434d-9126-8d2360ea66c3" providerId="ADAL" clId="{DAD0D673-EAE6-4A82-B9CF-1CB00DD1B74A}" dt="2023-12-22T05:44:11.446" v="40"/>
              <pc2:cmMkLst xmlns:pc2="http://schemas.microsoft.com/office/powerpoint/2019/9/main/command">
                <pc:docMk/>
                <pc:sldMk cId="176914838" sldId="276"/>
                <pc2:cmMk id="{14ECD910-4DD2-42D8-9356-ED6DE8FFAEF6}"/>
              </pc2:cmMkLst>
            </pc226:cmChg>
          </p:ext>
        </pc:extLst>
      </pc:sldChg>
      <pc:sldChg chg="addCm modCm">
        <pc:chgData name="Aniket Jain" userId="9c52b5d6-d574-434d-9126-8d2360ea66c3" providerId="ADAL" clId="{DAD0D673-EAE6-4A82-B9CF-1CB00DD1B74A}" dt="2023-12-22T05:42:14.747" v="25"/>
        <pc:sldMkLst>
          <pc:docMk/>
          <pc:sldMk cId="150403746" sldId="297"/>
        </pc:sldMkLst>
        <pc:extLst>
          <p:ext xmlns:p="http://schemas.openxmlformats.org/presentationml/2006/main" uri="{D6D511B9-2390-475A-947B-AFAB55BFBCF1}">
            <pc226:cmChg xmlns:pc226="http://schemas.microsoft.com/office/powerpoint/2022/06/main/command" chg="add mod">
              <pc226:chgData name="Aniket Jain" userId="9c52b5d6-d574-434d-9126-8d2360ea66c3" providerId="ADAL" clId="{DAD0D673-EAE6-4A82-B9CF-1CB00DD1B74A}" dt="2023-12-22T05:42:14.747" v="25"/>
              <pc2:cmMkLst xmlns:pc2="http://schemas.microsoft.com/office/powerpoint/2019/9/main/command">
                <pc:docMk/>
                <pc:sldMk cId="150403746" sldId="297"/>
                <pc2:cmMk id="{0F389702-2170-4C6E-8973-F3CA86E75469}"/>
              </pc2:cmMkLst>
            </pc226:cmChg>
          </p:ext>
        </pc:extLst>
      </pc:sldChg>
      <pc:sldChg chg="addCm modCm">
        <pc:chgData name="Aniket Jain" userId="9c52b5d6-d574-434d-9126-8d2360ea66c3" providerId="ADAL" clId="{DAD0D673-EAE6-4A82-B9CF-1CB00DD1B74A}" dt="2023-12-22T05:42:29.583" v="27"/>
        <pc:sldMkLst>
          <pc:docMk/>
          <pc:sldMk cId="3549144367" sldId="299"/>
        </pc:sldMkLst>
        <pc:extLst>
          <p:ext xmlns:p="http://schemas.openxmlformats.org/presentationml/2006/main" uri="{D6D511B9-2390-475A-947B-AFAB55BFBCF1}">
            <pc226:cmChg xmlns:pc226="http://schemas.microsoft.com/office/powerpoint/2022/06/main/command" chg="add mod">
              <pc226:chgData name="Aniket Jain" userId="9c52b5d6-d574-434d-9126-8d2360ea66c3" providerId="ADAL" clId="{DAD0D673-EAE6-4A82-B9CF-1CB00DD1B74A}" dt="2023-12-22T05:42:29.583" v="27"/>
              <pc2:cmMkLst xmlns:pc2="http://schemas.microsoft.com/office/powerpoint/2019/9/main/command">
                <pc:docMk/>
                <pc:sldMk cId="3549144367" sldId="299"/>
                <pc2:cmMk id="{1FC64FC8-0CFF-4BAF-B7A6-FEE5F377A984}"/>
              </pc2:cmMkLst>
            </pc226:cmChg>
          </p:ext>
        </pc:extLst>
      </pc:sldChg>
      <pc:sldChg chg="addCm modCm">
        <pc:chgData name="Aniket Jain" userId="9c52b5d6-d574-434d-9126-8d2360ea66c3" providerId="ADAL" clId="{DAD0D673-EAE6-4A82-B9CF-1CB00DD1B74A}" dt="2023-12-22T05:42:34.609" v="28"/>
        <pc:sldMkLst>
          <pc:docMk/>
          <pc:sldMk cId="2775729053" sldId="301"/>
        </pc:sldMkLst>
        <pc:extLst>
          <p:ext xmlns:p="http://schemas.openxmlformats.org/presentationml/2006/main" uri="{D6D511B9-2390-475A-947B-AFAB55BFBCF1}">
            <pc226:cmChg xmlns:pc226="http://schemas.microsoft.com/office/powerpoint/2022/06/main/command" chg="add mod">
              <pc226:chgData name="Aniket Jain" userId="9c52b5d6-d574-434d-9126-8d2360ea66c3" providerId="ADAL" clId="{DAD0D673-EAE6-4A82-B9CF-1CB00DD1B74A}" dt="2023-12-22T05:42:34.609" v="28"/>
              <pc2:cmMkLst xmlns:pc2="http://schemas.microsoft.com/office/powerpoint/2019/9/main/command">
                <pc:docMk/>
                <pc:sldMk cId="2775729053" sldId="301"/>
                <pc2:cmMk id="{336A9A19-5AA8-4397-AED0-5F1868A66F26}"/>
              </pc2:cmMkLst>
            </pc226:cmChg>
          </p:ext>
        </pc:extLst>
      </pc:sldChg>
      <pc:sldChg chg="modSp mod">
        <pc:chgData name="Aniket Jain" userId="9c52b5d6-d574-434d-9126-8d2360ea66c3" providerId="ADAL" clId="{DAD0D673-EAE6-4A82-B9CF-1CB00DD1B74A}" dt="2023-12-21T06:28:11.199" v="3" actId="20577"/>
        <pc:sldMkLst>
          <pc:docMk/>
          <pc:sldMk cId="303729916" sldId="305"/>
        </pc:sldMkLst>
        <pc:spChg chg="mod">
          <ac:chgData name="Aniket Jain" userId="9c52b5d6-d574-434d-9126-8d2360ea66c3" providerId="ADAL" clId="{DAD0D673-EAE6-4A82-B9CF-1CB00DD1B74A}" dt="2023-12-21T06:28:11.199" v="3" actId="20577"/>
          <ac:spMkLst>
            <pc:docMk/>
            <pc:sldMk cId="303729916" sldId="305"/>
            <ac:spMk id="16" creationId="{B08C52E6-0443-FB6D-2974-59C4AAF8CC8D}"/>
          </ac:spMkLst>
        </pc:spChg>
      </pc:sldChg>
      <pc:sldChg chg="addCm modCm">
        <pc:chgData name="Aniket Jain" userId="9c52b5d6-d574-434d-9126-8d2360ea66c3" providerId="ADAL" clId="{DAD0D673-EAE6-4A82-B9CF-1CB00DD1B74A}" dt="2023-12-22T05:43:06.155" v="31"/>
        <pc:sldMkLst>
          <pc:docMk/>
          <pc:sldMk cId="2352650587" sldId="306"/>
        </pc:sldMkLst>
        <pc:extLst>
          <p:ext xmlns:p="http://schemas.openxmlformats.org/presentationml/2006/main" uri="{D6D511B9-2390-475A-947B-AFAB55BFBCF1}">
            <pc226:cmChg xmlns:pc226="http://schemas.microsoft.com/office/powerpoint/2022/06/main/command" chg="add mod">
              <pc226:chgData name="Aniket Jain" userId="9c52b5d6-d574-434d-9126-8d2360ea66c3" providerId="ADAL" clId="{DAD0D673-EAE6-4A82-B9CF-1CB00DD1B74A}" dt="2023-12-22T05:43:06.155" v="31"/>
              <pc2:cmMkLst xmlns:pc2="http://schemas.microsoft.com/office/powerpoint/2019/9/main/command">
                <pc:docMk/>
                <pc:sldMk cId="2352650587" sldId="306"/>
                <pc2:cmMk id="{1F86BE45-7F37-4442-9991-50C3EDFCB217}"/>
              </pc2:cmMkLst>
            </pc226:cmChg>
          </p:ext>
        </pc:extLst>
      </pc:sldChg>
      <pc:sldChg chg="addCm modCm">
        <pc:chgData name="Aniket Jain" userId="9c52b5d6-d574-434d-9126-8d2360ea66c3" providerId="ADAL" clId="{DAD0D673-EAE6-4A82-B9CF-1CB00DD1B74A}" dt="2023-12-22T05:43:02.393" v="30"/>
        <pc:sldMkLst>
          <pc:docMk/>
          <pc:sldMk cId="3078777855" sldId="307"/>
        </pc:sldMkLst>
        <pc:extLst>
          <p:ext xmlns:p="http://schemas.openxmlformats.org/presentationml/2006/main" uri="{D6D511B9-2390-475A-947B-AFAB55BFBCF1}">
            <pc226:cmChg xmlns:pc226="http://schemas.microsoft.com/office/powerpoint/2022/06/main/command" chg="add mod">
              <pc226:chgData name="Aniket Jain" userId="9c52b5d6-d574-434d-9126-8d2360ea66c3" providerId="ADAL" clId="{DAD0D673-EAE6-4A82-B9CF-1CB00DD1B74A}" dt="2023-12-22T05:43:02.393" v="30"/>
              <pc2:cmMkLst xmlns:pc2="http://schemas.microsoft.com/office/powerpoint/2019/9/main/command">
                <pc:docMk/>
                <pc:sldMk cId="3078777855" sldId="307"/>
                <pc2:cmMk id="{DAB4B26C-BA01-4469-98EC-A012FC94DD64}"/>
              </pc2:cmMkLst>
            </pc226:cmChg>
          </p:ext>
        </pc:extLst>
      </pc:sldChg>
      <pc:sldChg chg="addCm modCm">
        <pc:chgData name="Aniket Jain" userId="9c52b5d6-d574-434d-9126-8d2360ea66c3" providerId="ADAL" clId="{DAD0D673-EAE6-4A82-B9CF-1CB00DD1B74A}" dt="2023-12-22T05:42:55.847" v="29"/>
        <pc:sldMkLst>
          <pc:docMk/>
          <pc:sldMk cId="1031239095" sldId="308"/>
        </pc:sldMkLst>
        <pc:extLst>
          <p:ext xmlns:p="http://schemas.openxmlformats.org/presentationml/2006/main" uri="{D6D511B9-2390-475A-947B-AFAB55BFBCF1}">
            <pc226:cmChg xmlns:pc226="http://schemas.microsoft.com/office/powerpoint/2022/06/main/command" chg="add mod">
              <pc226:chgData name="Aniket Jain" userId="9c52b5d6-d574-434d-9126-8d2360ea66c3" providerId="ADAL" clId="{DAD0D673-EAE6-4A82-B9CF-1CB00DD1B74A}" dt="2023-12-22T05:42:55.847" v="29"/>
              <pc2:cmMkLst xmlns:pc2="http://schemas.microsoft.com/office/powerpoint/2019/9/main/command">
                <pc:docMk/>
                <pc:sldMk cId="1031239095" sldId="308"/>
                <pc2:cmMk id="{20DEBAB6-CB91-48CE-82B2-2FDD0938D1F6}"/>
              </pc2:cmMkLst>
            </pc226:cmChg>
          </p:ext>
        </pc:extLst>
      </pc:sldChg>
      <pc:sldChg chg="addCm modCm">
        <pc:chgData name="Aniket Jain" userId="9c52b5d6-d574-434d-9126-8d2360ea66c3" providerId="ADAL" clId="{DAD0D673-EAE6-4A82-B9CF-1CB00DD1B74A}" dt="2023-12-22T05:43:10.628" v="32"/>
        <pc:sldMkLst>
          <pc:docMk/>
          <pc:sldMk cId="3900636207" sldId="309"/>
        </pc:sldMkLst>
        <pc:extLst>
          <p:ext xmlns:p="http://schemas.openxmlformats.org/presentationml/2006/main" uri="{D6D511B9-2390-475A-947B-AFAB55BFBCF1}">
            <pc226:cmChg xmlns:pc226="http://schemas.microsoft.com/office/powerpoint/2022/06/main/command" chg="add mod">
              <pc226:chgData name="Aniket Jain" userId="9c52b5d6-d574-434d-9126-8d2360ea66c3" providerId="ADAL" clId="{DAD0D673-EAE6-4A82-B9CF-1CB00DD1B74A}" dt="2023-12-22T05:43:10.628" v="32"/>
              <pc2:cmMkLst xmlns:pc2="http://schemas.microsoft.com/office/powerpoint/2019/9/main/command">
                <pc:docMk/>
                <pc:sldMk cId="3900636207" sldId="309"/>
                <pc2:cmMk id="{4F58051E-AF86-4FD6-85CA-86687731E1EB}"/>
              </pc2:cmMkLst>
            </pc226:cmChg>
          </p:ext>
        </pc:extLst>
      </pc:sldChg>
      <pc:sldChg chg="addCm modCm">
        <pc:chgData name="Aniket Jain" userId="9c52b5d6-d574-434d-9126-8d2360ea66c3" providerId="ADAL" clId="{DAD0D673-EAE6-4A82-B9CF-1CB00DD1B74A}" dt="2023-12-22T05:43:17.656" v="33"/>
        <pc:sldMkLst>
          <pc:docMk/>
          <pc:sldMk cId="3743710381" sldId="311"/>
        </pc:sldMkLst>
        <pc:extLst>
          <p:ext xmlns:p="http://schemas.openxmlformats.org/presentationml/2006/main" uri="{D6D511B9-2390-475A-947B-AFAB55BFBCF1}">
            <pc226:cmChg xmlns:pc226="http://schemas.microsoft.com/office/powerpoint/2022/06/main/command" chg="add mod">
              <pc226:chgData name="Aniket Jain" userId="9c52b5d6-d574-434d-9126-8d2360ea66c3" providerId="ADAL" clId="{DAD0D673-EAE6-4A82-B9CF-1CB00DD1B74A}" dt="2023-12-22T05:43:17.656" v="33"/>
              <pc2:cmMkLst xmlns:pc2="http://schemas.microsoft.com/office/powerpoint/2019/9/main/command">
                <pc:docMk/>
                <pc:sldMk cId="3743710381" sldId="311"/>
                <pc2:cmMk id="{F9BEE19F-E3A6-450E-86F1-0D48BAB12BC3}"/>
              </pc2:cmMkLst>
            </pc226:cmChg>
          </p:ext>
        </pc:extLst>
      </pc:sldChg>
      <pc:sldChg chg="addCm modCm">
        <pc:chgData name="Aniket Jain" userId="9c52b5d6-d574-434d-9126-8d2360ea66c3" providerId="ADAL" clId="{DAD0D673-EAE6-4A82-B9CF-1CB00DD1B74A}" dt="2023-12-22T05:43:30.027" v="34"/>
        <pc:sldMkLst>
          <pc:docMk/>
          <pc:sldMk cId="193118900" sldId="312"/>
        </pc:sldMkLst>
        <pc:extLst>
          <p:ext xmlns:p="http://schemas.openxmlformats.org/presentationml/2006/main" uri="{D6D511B9-2390-475A-947B-AFAB55BFBCF1}">
            <pc226:cmChg xmlns:pc226="http://schemas.microsoft.com/office/powerpoint/2022/06/main/command" chg="add mod">
              <pc226:chgData name="Aniket Jain" userId="9c52b5d6-d574-434d-9126-8d2360ea66c3" providerId="ADAL" clId="{DAD0D673-EAE6-4A82-B9CF-1CB00DD1B74A}" dt="2023-12-22T05:43:30.027" v="34"/>
              <pc2:cmMkLst xmlns:pc2="http://schemas.microsoft.com/office/powerpoint/2019/9/main/command">
                <pc:docMk/>
                <pc:sldMk cId="193118900" sldId="312"/>
                <pc2:cmMk id="{3E199BB4-1A17-42B9-B224-7C8667C9B451}"/>
              </pc2:cmMkLst>
            </pc226:cmChg>
          </p:ext>
        </pc:extLst>
      </pc:sldChg>
      <pc:sldChg chg="addCm modCm">
        <pc:chgData name="Aniket Jain" userId="9c52b5d6-d574-434d-9126-8d2360ea66c3" providerId="ADAL" clId="{DAD0D673-EAE6-4A82-B9CF-1CB00DD1B74A}" dt="2023-12-22T05:43:51.507" v="36"/>
        <pc:sldMkLst>
          <pc:docMk/>
          <pc:sldMk cId="761977170" sldId="320"/>
        </pc:sldMkLst>
        <pc:extLst>
          <p:ext xmlns:p="http://schemas.openxmlformats.org/presentationml/2006/main" uri="{D6D511B9-2390-475A-947B-AFAB55BFBCF1}">
            <pc226:cmChg xmlns:pc226="http://schemas.microsoft.com/office/powerpoint/2022/06/main/command" chg="add mod">
              <pc226:chgData name="Aniket Jain" userId="9c52b5d6-d574-434d-9126-8d2360ea66c3" providerId="ADAL" clId="{DAD0D673-EAE6-4A82-B9CF-1CB00DD1B74A}" dt="2023-12-22T05:43:51.507" v="36"/>
              <pc2:cmMkLst xmlns:pc2="http://schemas.microsoft.com/office/powerpoint/2019/9/main/command">
                <pc:docMk/>
                <pc:sldMk cId="761977170" sldId="320"/>
                <pc2:cmMk id="{6E53F6B5-EB08-45BD-BFF4-12587504BC62}"/>
              </pc2:cmMkLst>
            </pc226:cmChg>
          </p:ext>
        </pc:extLst>
      </pc:sldChg>
      <pc:sldChg chg="addCm modCm">
        <pc:chgData name="Aniket Jain" userId="9c52b5d6-d574-434d-9126-8d2360ea66c3" providerId="ADAL" clId="{DAD0D673-EAE6-4A82-B9CF-1CB00DD1B74A}" dt="2023-12-22T05:44:00.685" v="38"/>
        <pc:sldMkLst>
          <pc:docMk/>
          <pc:sldMk cId="1416512061" sldId="321"/>
        </pc:sldMkLst>
        <pc:extLst>
          <p:ext xmlns:p="http://schemas.openxmlformats.org/presentationml/2006/main" uri="{D6D511B9-2390-475A-947B-AFAB55BFBCF1}">
            <pc226:cmChg xmlns:pc226="http://schemas.microsoft.com/office/powerpoint/2022/06/main/command" chg="add mod">
              <pc226:chgData name="Aniket Jain" userId="9c52b5d6-d574-434d-9126-8d2360ea66c3" providerId="ADAL" clId="{DAD0D673-EAE6-4A82-B9CF-1CB00DD1B74A}" dt="2023-12-22T05:44:00.685" v="38"/>
              <pc2:cmMkLst xmlns:pc2="http://schemas.microsoft.com/office/powerpoint/2019/9/main/command">
                <pc:docMk/>
                <pc:sldMk cId="1416512061" sldId="321"/>
                <pc2:cmMk id="{5EF0B50C-5625-4E93-B19A-D0B735107559}"/>
              </pc2:cmMkLst>
            </pc226:cmChg>
            <pc226:cmChg xmlns:pc226="http://schemas.microsoft.com/office/powerpoint/2022/06/main/command" chg="add mod">
              <pc226:chgData name="Aniket Jain" userId="9c52b5d6-d574-434d-9126-8d2360ea66c3" providerId="ADAL" clId="{DAD0D673-EAE6-4A82-B9CF-1CB00DD1B74A}" dt="2023-12-22T05:43:57.599" v="37"/>
              <pc2:cmMkLst xmlns:pc2="http://schemas.microsoft.com/office/powerpoint/2019/9/main/command">
                <pc:docMk/>
                <pc:sldMk cId="1416512061" sldId="321"/>
                <pc2:cmMk id="{24B37D8A-6005-47B5-A6F7-E06D4C51B6A1}"/>
              </pc2:cmMkLst>
            </pc226:cmChg>
          </p:ext>
        </pc:extLst>
      </pc:sldChg>
      <pc:sldChg chg="addCm modCm">
        <pc:chgData name="Aniket Jain" userId="9c52b5d6-d574-434d-9126-8d2360ea66c3" providerId="ADAL" clId="{DAD0D673-EAE6-4A82-B9CF-1CB00DD1B74A}" dt="2023-12-22T05:44:05.938" v="39"/>
        <pc:sldMkLst>
          <pc:docMk/>
          <pc:sldMk cId="936740712" sldId="324"/>
        </pc:sldMkLst>
        <pc:extLst>
          <p:ext xmlns:p="http://schemas.openxmlformats.org/presentationml/2006/main" uri="{D6D511B9-2390-475A-947B-AFAB55BFBCF1}">
            <pc226:cmChg xmlns:pc226="http://schemas.microsoft.com/office/powerpoint/2022/06/main/command" chg="add mod">
              <pc226:chgData name="Aniket Jain" userId="9c52b5d6-d574-434d-9126-8d2360ea66c3" providerId="ADAL" clId="{DAD0D673-EAE6-4A82-B9CF-1CB00DD1B74A}" dt="2023-12-22T05:44:05.938" v="39"/>
              <pc2:cmMkLst xmlns:pc2="http://schemas.microsoft.com/office/powerpoint/2019/9/main/command">
                <pc:docMk/>
                <pc:sldMk cId="936740712" sldId="324"/>
                <pc2:cmMk id="{55F7DD1D-DF60-4820-ACB9-B75FAF7F7B65}"/>
              </pc2:cmMkLst>
            </pc226:cmChg>
          </p:ext>
        </pc:extLst>
      </pc:sldChg>
      <pc:sldChg chg="addCm modCm">
        <pc:chgData name="Aniket Jain" userId="9c52b5d6-d574-434d-9126-8d2360ea66c3" providerId="ADAL" clId="{DAD0D673-EAE6-4A82-B9CF-1CB00DD1B74A}" dt="2023-12-22T05:43:41.536" v="35"/>
        <pc:sldMkLst>
          <pc:docMk/>
          <pc:sldMk cId="3247574499" sldId="337"/>
        </pc:sldMkLst>
        <pc:extLst>
          <p:ext xmlns:p="http://schemas.openxmlformats.org/presentationml/2006/main" uri="{D6D511B9-2390-475A-947B-AFAB55BFBCF1}">
            <pc226:cmChg xmlns:pc226="http://schemas.microsoft.com/office/powerpoint/2022/06/main/command" chg="add mod">
              <pc226:chgData name="Aniket Jain" userId="9c52b5d6-d574-434d-9126-8d2360ea66c3" providerId="ADAL" clId="{DAD0D673-EAE6-4A82-B9CF-1CB00DD1B74A}" dt="2023-12-22T05:43:41.536" v="35"/>
              <pc2:cmMkLst xmlns:pc2="http://schemas.microsoft.com/office/powerpoint/2019/9/main/command">
                <pc:docMk/>
                <pc:sldMk cId="3247574499" sldId="337"/>
                <pc2:cmMk id="{3B7B6FC1-DBD9-48DC-8D84-7196963A0BB7}"/>
              </pc2:cmMkLst>
            </pc226:cmChg>
          </p:ext>
        </pc:extLst>
      </pc:sldChg>
    </pc:docChg>
  </pc:docChgLst>
  <pc:docChgLst>
    <pc:chgData name="Aarushi" userId="c002ff96-f164-4b93-a466-3e374851619e" providerId="ADAL" clId="{54E17C51-24C8-4C15-82B8-D4B7487DCD38}"/>
    <pc:docChg chg="undo custSel modSld">
      <pc:chgData name="Aarushi" userId="c002ff96-f164-4b93-a466-3e374851619e" providerId="ADAL" clId="{54E17C51-24C8-4C15-82B8-D4B7487DCD38}" dt="2024-01-02T05:41:31.224" v="403" actId="20577"/>
      <pc:docMkLst>
        <pc:docMk/>
      </pc:docMkLst>
      <pc:sldChg chg="modSp mod delCm">
        <pc:chgData name="Aarushi" userId="c002ff96-f164-4b93-a466-3e374851619e" providerId="ADAL" clId="{54E17C51-24C8-4C15-82B8-D4B7487DCD38}" dt="2023-12-22T09:55:35.482" v="33"/>
        <pc:sldMkLst>
          <pc:docMk/>
          <pc:sldMk cId="1843577305" sldId="268"/>
        </pc:sldMkLst>
        <pc:spChg chg="mod modVis">
          <ac:chgData name="Aarushi" userId="c002ff96-f164-4b93-a466-3e374851619e" providerId="ADAL" clId="{54E17C51-24C8-4C15-82B8-D4B7487DCD38}" dt="2023-12-22T09:55:25.415" v="28" actId="14430"/>
          <ac:spMkLst>
            <pc:docMk/>
            <pc:sldMk cId="1843577305" sldId="268"/>
            <ac:spMk id="3" creationId="{30BAC2DA-1088-EE08-9B17-60BF36165224}"/>
          </ac:spMkLst>
        </pc:spChg>
        <pc:spChg chg="mod modVis">
          <ac:chgData name="Aarushi" userId="c002ff96-f164-4b93-a466-3e374851619e" providerId="ADAL" clId="{54E17C51-24C8-4C15-82B8-D4B7487DCD38}" dt="2023-12-22T09:55:26.327" v="29" actId="14430"/>
          <ac:spMkLst>
            <pc:docMk/>
            <pc:sldMk cId="1843577305" sldId="268"/>
            <ac:spMk id="4" creationId="{37B401B5-FEEC-3F7B-F567-E7B996A815B3}"/>
          </ac:spMkLst>
        </pc:spChg>
        <pc:spChg chg="mod modVis">
          <ac:chgData name="Aarushi" userId="c002ff96-f164-4b93-a466-3e374851619e" providerId="ADAL" clId="{54E17C51-24C8-4C15-82B8-D4B7487DCD38}" dt="2023-12-22T09:55:27.193" v="30" actId="14430"/>
          <ac:spMkLst>
            <pc:docMk/>
            <pc:sldMk cId="1843577305" sldId="268"/>
            <ac:spMk id="7" creationId="{E6E93299-5ADD-3012-5BE1-6D913FBF8F87}"/>
          </ac:spMkLst>
        </pc:spChg>
        <pc:spChg chg="mod modVis">
          <ac:chgData name="Aarushi" userId="c002ff96-f164-4b93-a466-3e374851619e" providerId="ADAL" clId="{54E17C51-24C8-4C15-82B8-D4B7487DCD38}" dt="2023-12-22T09:55:28.045" v="31" actId="14430"/>
          <ac:spMkLst>
            <pc:docMk/>
            <pc:sldMk cId="1843577305" sldId="268"/>
            <ac:spMk id="8" creationId="{3863CAAE-A008-95CC-D7FA-8FAA95FF4B0F}"/>
          </ac:spMkLst>
        </pc:spChg>
        <pc:spChg chg="mod modVis">
          <ac:chgData name="Aarushi" userId="c002ff96-f164-4b93-a466-3e374851619e" providerId="ADAL" clId="{54E17C51-24C8-4C15-82B8-D4B7487DCD38}" dt="2023-12-22T09:55:29.242" v="32" actId="14430"/>
          <ac:spMkLst>
            <pc:docMk/>
            <pc:sldMk cId="1843577305" sldId="268"/>
            <ac:spMk id="9" creationId="{7BA2A01A-49F7-B34E-A971-E0D39D8EC49E}"/>
          </ac:spMkLst>
        </pc:spChg>
        <pc:spChg chg="mod modVis">
          <ac:chgData name="Aarushi" userId="c002ff96-f164-4b93-a466-3e374851619e" providerId="ADAL" clId="{54E17C51-24C8-4C15-82B8-D4B7487DCD38}" dt="2023-12-22T09:55:20.786" v="27" actId="14430"/>
          <ac:spMkLst>
            <pc:docMk/>
            <pc:sldMk cId="1843577305" sldId="268"/>
            <ac:spMk id="39" creationId="{7B3F732F-B86E-389E-167A-748B08BCAB24}"/>
          </ac:spMkLst>
        </pc:spChg>
        <pc:spChg chg="mod modVis">
          <ac:chgData name="Aarushi" userId="c002ff96-f164-4b93-a466-3e374851619e" providerId="ADAL" clId="{54E17C51-24C8-4C15-82B8-D4B7487DCD38}" dt="2023-12-22T09:55:19.714" v="26" actId="14430"/>
          <ac:spMkLst>
            <pc:docMk/>
            <pc:sldMk cId="1843577305" sldId="268"/>
            <ac:spMk id="40" creationId="{4FF4DA66-131A-9ECA-E168-F9A6D342A1AA}"/>
          </ac:spMkLst>
        </pc:spChg>
        <pc:spChg chg="mod modVis">
          <ac:chgData name="Aarushi" userId="c002ff96-f164-4b93-a466-3e374851619e" providerId="ADAL" clId="{54E17C51-24C8-4C15-82B8-D4B7487DCD38}" dt="2023-12-22T09:55:16.771" v="23" actId="14430"/>
          <ac:spMkLst>
            <pc:docMk/>
            <pc:sldMk cId="1843577305" sldId="268"/>
            <ac:spMk id="41" creationId="{A97CD1E9-C573-43B7-F0D4-26E41A5A31AD}"/>
          </ac:spMkLst>
        </pc:spChg>
        <pc:spChg chg="mod modVis">
          <ac:chgData name="Aarushi" userId="c002ff96-f164-4b93-a466-3e374851619e" providerId="ADAL" clId="{54E17C51-24C8-4C15-82B8-D4B7487DCD38}" dt="2023-12-22T09:55:15.273" v="22" actId="14430"/>
          <ac:spMkLst>
            <pc:docMk/>
            <pc:sldMk cId="1843577305" sldId="268"/>
            <ac:spMk id="42" creationId="{2F90B576-1AC6-1B20-28E0-FF131CF9384E}"/>
          </ac:spMkLst>
        </pc:spChg>
        <pc:spChg chg="mod modVis">
          <ac:chgData name="Aarushi" userId="c002ff96-f164-4b93-a466-3e374851619e" providerId="ADAL" clId="{54E17C51-24C8-4C15-82B8-D4B7487DCD38}" dt="2023-12-22T09:55:14.170" v="21" actId="14430"/>
          <ac:spMkLst>
            <pc:docMk/>
            <pc:sldMk cId="1843577305" sldId="268"/>
            <ac:spMk id="43" creationId="{0ED46056-C2D7-27D8-CC4F-BBBBB8BFF30C}"/>
          </ac:spMkLst>
        </pc:spChg>
        <pc:grpChg chg="mod modVis">
          <ac:chgData name="Aarushi" userId="c002ff96-f164-4b93-a466-3e374851619e" providerId="ADAL" clId="{54E17C51-24C8-4C15-82B8-D4B7487DCD38}" dt="2023-12-22T09:55:12.969" v="20" actId="14429"/>
          <ac:grpSpMkLst>
            <pc:docMk/>
            <pc:sldMk cId="1843577305" sldId="268"/>
            <ac:grpSpMk id="38" creationId="{2BF4AE3B-7809-2876-3A2B-3F8043C040D0}"/>
          </ac:grpSpMkLst>
        </pc:grpChg>
        <pc:extLst>
          <p:ext xmlns:p="http://schemas.openxmlformats.org/presentationml/2006/main" uri="{D6D511B9-2390-475A-947B-AFAB55BFBCF1}">
            <pc226:cmChg xmlns:pc226="http://schemas.microsoft.com/office/powerpoint/2022/06/main/command" chg="del">
              <pc226:chgData name="Aarushi" userId="c002ff96-f164-4b93-a466-3e374851619e" providerId="ADAL" clId="{54E17C51-24C8-4C15-82B8-D4B7487DCD38}" dt="2023-12-22T09:55:35.482" v="33"/>
              <pc2:cmMkLst xmlns:pc2="http://schemas.microsoft.com/office/powerpoint/2019/9/main/command">
                <pc:docMk/>
                <pc:sldMk cId="1843577305" sldId="268"/>
                <pc2:cmMk id="{F5ABB109-2BA6-456B-8468-D495916A072C}"/>
              </pc2:cmMkLst>
            </pc226:cmChg>
          </p:ext>
        </pc:extLst>
      </pc:sldChg>
      <pc:sldChg chg="modSp mod delCm">
        <pc:chgData name="Aarushi" userId="c002ff96-f164-4b93-a466-3e374851619e" providerId="ADAL" clId="{54E17C51-24C8-4C15-82B8-D4B7487DCD38}" dt="2023-12-22T10:00:36.315" v="37"/>
        <pc:sldMkLst>
          <pc:docMk/>
          <pc:sldMk cId="1530117634" sldId="270"/>
        </pc:sldMkLst>
        <pc:picChg chg="mod">
          <ac:chgData name="Aarushi" userId="c002ff96-f164-4b93-a466-3e374851619e" providerId="ADAL" clId="{54E17C51-24C8-4C15-82B8-D4B7487DCD38}" dt="2023-12-22T10:00:18.076" v="36" actId="465"/>
          <ac:picMkLst>
            <pc:docMk/>
            <pc:sldMk cId="1530117634" sldId="270"/>
            <ac:picMk id="4" creationId="{5F8D2C08-1648-A1FC-681F-855A922C45B9}"/>
          </ac:picMkLst>
        </pc:picChg>
        <pc:extLst>
          <p:ext xmlns:p="http://schemas.openxmlformats.org/presentationml/2006/main" uri="{D6D511B9-2390-475A-947B-AFAB55BFBCF1}">
            <pc226:cmChg xmlns:pc226="http://schemas.microsoft.com/office/powerpoint/2022/06/main/command" chg="del">
              <pc226:chgData name="Aarushi" userId="c002ff96-f164-4b93-a466-3e374851619e" providerId="ADAL" clId="{54E17C51-24C8-4C15-82B8-D4B7487DCD38}" dt="2023-12-22T10:00:36.315" v="37"/>
              <pc2:cmMkLst xmlns:pc2="http://schemas.microsoft.com/office/powerpoint/2019/9/main/command">
                <pc:docMk/>
                <pc:sldMk cId="1530117634" sldId="270"/>
                <pc2:cmMk id="{9D50DD1A-2C14-44BF-9AF9-E4FDE5FBD12B}"/>
              </pc2:cmMkLst>
            </pc226:cmChg>
            <pc226:cmChg xmlns:pc226="http://schemas.microsoft.com/office/powerpoint/2022/06/main/command" chg="del">
              <pc226:chgData name="Aarushi" userId="c002ff96-f164-4b93-a466-3e374851619e" providerId="ADAL" clId="{54E17C51-24C8-4C15-82B8-D4B7487DCD38}" dt="2023-12-22T10:00:36.315" v="37"/>
              <pc2:cmMkLst xmlns:pc2="http://schemas.microsoft.com/office/powerpoint/2019/9/main/command">
                <pc:docMk/>
                <pc:sldMk cId="1530117634" sldId="270"/>
                <pc2:cmMk id="{F25D5076-1284-489F-9DC6-B8AD0A476425}"/>
              </pc2:cmMkLst>
            </pc226:cmChg>
          </p:ext>
        </pc:extLst>
      </pc:sldChg>
      <pc:sldChg chg="delCm">
        <pc:chgData name="Aarushi" userId="c002ff96-f164-4b93-a466-3e374851619e" providerId="ADAL" clId="{54E17C51-24C8-4C15-82B8-D4B7487DCD38}" dt="2023-12-22T10:08:00.593" v="39"/>
        <pc:sldMkLst>
          <pc:docMk/>
          <pc:sldMk cId="176914838" sldId="276"/>
        </pc:sldMkLst>
        <pc:extLst>
          <p:ext xmlns:p="http://schemas.openxmlformats.org/presentationml/2006/main" uri="{D6D511B9-2390-475A-947B-AFAB55BFBCF1}">
            <pc226:cmChg xmlns:pc226="http://schemas.microsoft.com/office/powerpoint/2022/06/main/command" chg="del">
              <pc226:chgData name="Aarushi" userId="c002ff96-f164-4b93-a466-3e374851619e" providerId="ADAL" clId="{54E17C51-24C8-4C15-82B8-D4B7487DCD38}" dt="2023-12-22T10:08:00.593" v="39"/>
              <pc2:cmMkLst xmlns:pc2="http://schemas.microsoft.com/office/powerpoint/2019/9/main/command">
                <pc:docMk/>
                <pc:sldMk cId="176914838" sldId="276"/>
                <pc2:cmMk id="{14ECD910-4DD2-42D8-9356-ED6DE8FFAEF6}"/>
              </pc2:cmMkLst>
            </pc226:cmChg>
          </p:ext>
        </pc:extLst>
      </pc:sldChg>
      <pc:sldChg chg="addCm delCm">
        <pc:chgData name="Aarushi" userId="c002ff96-f164-4b93-a466-3e374851619e" providerId="ADAL" clId="{54E17C51-24C8-4C15-82B8-D4B7487DCD38}" dt="2023-12-22T10:08:00.593" v="39"/>
        <pc:sldMkLst>
          <pc:docMk/>
          <pc:sldMk cId="1620506702" sldId="292"/>
        </pc:sldMkLst>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54E17C51-24C8-4C15-82B8-D4B7487DCD38}" dt="2023-12-22T10:08:00.593" v="39"/>
              <pc2:cmMkLst xmlns:pc2="http://schemas.microsoft.com/office/powerpoint/2019/9/main/command">
                <pc:docMk/>
                <pc:sldMk cId="1620506702" sldId="292"/>
                <pc2:cmMk id="{ECC58D51-9061-40B3-B749-70593C65FD31}"/>
              </pc2:cmMkLst>
            </pc226:cmChg>
          </p:ext>
        </pc:extLst>
      </pc:sldChg>
      <pc:sldChg chg="modSp mod">
        <pc:chgData name="Aarushi" userId="c002ff96-f164-4b93-a466-3e374851619e" providerId="ADAL" clId="{54E17C51-24C8-4C15-82B8-D4B7487DCD38}" dt="2023-12-22T13:20:05.557" v="206" actId="114"/>
        <pc:sldMkLst>
          <pc:docMk/>
          <pc:sldMk cId="877789691" sldId="294"/>
        </pc:sldMkLst>
        <pc:spChg chg="mod">
          <ac:chgData name="Aarushi" userId="c002ff96-f164-4b93-a466-3e374851619e" providerId="ADAL" clId="{54E17C51-24C8-4C15-82B8-D4B7487DCD38}" dt="2023-12-22T13:20:05.557" v="206" actId="114"/>
          <ac:spMkLst>
            <pc:docMk/>
            <pc:sldMk cId="877789691" sldId="294"/>
            <ac:spMk id="16" creationId="{3E3F581E-A6C3-263B-8782-F2C3687CA655}"/>
          </ac:spMkLst>
        </pc:spChg>
      </pc:sldChg>
      <pc:sldChg chg="modSp mod">
        <pc:chgData name="Aarushi" userId="c002ff96-f164-4b93-a466-3e374851619e" providerId="ADAL" clId="{54E17C51-24C8-4C15-82B8-D4B7487DCD38}" dt="2023-12-22T13:20:06.146" v="207" actId="114"/>
        <pc:sldMkLst>
          <pc:docMk/>
          <pc:sldMk cId="2252011926" sldId="296"/>
        </pc:sldMkLst>
        <pc:spChg chg="mod">
          <ac:chgData name="Aarushi" userId="c002ff96-f164-4b93-a466-3e374851619e" providerId="ADAL" clId="{54E17C51-24C8-4C15-82B8-D4B7487DCD38}" dt="2023-12-22T13:20:06.146" v="207" actId="114"/>
          <ac:spMkLst>
            <pc:docMk/>
            <pc:sldMk cId="2252011926" sldId="296"/>
            <ac:spMk id="11" creationId="{77B7DF5B-FD8E-98DC-73F7-D43AF2C63189}"/>
          </ac:spMkLst>
        </pc:spChg>
      </pc:sldChg>
      <pc:sldChg chg="addSp delSp modSp mod delCm">
        <pc:chgData name="Aarushi" userId="c002ff96-f164-4b93-a466-3e374851619e" providerId="ADAL" clId="{54E17C51-24C8-4C15-82B8-D4B7487DCD38}" dt="2023-12-22T10:08:07.137" v="41" actId="20577"/>
        <pc:sldMkLst>
          <pc:docMk/>
          <pc:sldMk cId="150403746" sldId="297"/>
        </pc:sldMkLst>
        <pc:spChg chg="add del mod">
          <ac:chgData name="Aarushi" userId="c002ff96-f164-4b93-a466-3e374851619e" providerId="ADAL" clId="{54E17C51-24C8-4C15-82B8-D4B7487DCD38}" dt="2023-12-22T07:10:32.739" v="16" actId="478"/>
          <ac:spMkLst>
            <pc:docMk/>
            <pc:sldMk cId="150403746" sldId="297"/>
            <ac:spMk id="2" creationId="{1A28089A-99DF-2CE9-39D4-AA55D32F1151}"/>
          </ac:spMkLst>
        </pc:spChg>
        <pc:spChg chg="mod">
          <ac:chgData name="Aarushi" userId="c002ff96-f164-4b93-a466-3e374851619e" providerId="ADAL" clId="{54E17C51-24C8-4C15-82B8-D4B7487DCD38}" dt="2023-12-22T10:08:07.137" v="41" actId="20577"/>
          <ac:spMkLst>
            <pc:docMk/>
            <pc:sldMk cId="150403746" sldId="297"/>
            <ac:spMk id="3" creationId="{10A8F081-85E4-E2E2-21FE-878FC01ABA10}"/>
          </ac:spMkLst>
        </pc:spChg>
        <pc:extLst>
          <p:ext xmlns:p="http://schemas.openxmlformats.org/presentationml/2006/main" uri="{D6D511B9-2390-475A-947B-AFAB55BFBCF1}">
            <pc226:cmChg xmlns:pc226="http://schemas.microsoft.com/office/powerpoint/2022/06/main/command" chg="del">
              <pc226:chgData name="Aarushi" userId="c002ff96-f164-4b93-a466-3e374851619e" providerId="ADAL" clId="{54E17C51-24C8-4C15-82B8-D4B7487DCD38}" dt="2023-12-22T10:08:00.593" v="39"/>
              <pc2:cmMkLst xmlns:pc2="http://schemas.microsoft.com/office/powerpoint/2019/9/main/command">
                <pc:docMk/>
                <pc:sldMk cId="150403746" sldId="297"/>
                <pc2:cmMk id="{0F389702-2170-4C6E-8973-F3CA86E75469}"/>
              </pc2:cmMkLst>
            </pc226:cmChg>
          </p:ext>
        </pc:extLst>
      </pc:sldChg>
      <pc:sldChg chg="addSp delSp modSp mod addCm delCm modNotesTx">
        <pc:chgData name="Aarushi" userId="c002ff96-f164-4b93-a466-3e374851619e" providerId="ADAL" clId="{54E17C51-24C8-4C15-82B8-D4B7487DCD38}" dt="2023-12-26T10:43:52.772" v="364" actId="20577"/>
        <pc:sldMkLst>
          <pc:docMk/>
          <pc:sldMk cId="3549144367" sldId="299"/>
        </pc:sldMkLst>
        <pc:spChg chg="del">
          <ac:chgData name="Aarushi" userId="c002ff96-f164-4b93-a466-3e374851619e" providerId="ADAL" clId="{54E17C51-24C8-4C15-82B8-D4B7487DCD38}" dt="2023-12-22T11:55:48.875" v="95" actId="478"/>
          <ac:spMkLst>
            <pc:docMk/>
            <pc:sldMk cId="3549144367" sldId="299"/>
            <ac:spMk id="3" creationId="{78260A77-B786-E774-3CCA-4007F3162119}"/>
          </ac:spMkLst>
        </pc:spChg>
        <pc:spChg chg="mod">
          <ac:chgData name="Aarushi" userId="c002ff96-f164-4b93-a466-3e374851619e" providerId="ADAL" clId="{54E17C51-24C8-4C15-82B8-D4B7487DCD38}" dt="2023-12-22T11:54:57.380" v="63" actId="20577"/>
          <ac:spMkLst>
            <pc:docMk/>
            <pc:sldMk cId="3549144367" sldId="299"/>
            <ac:spMk id="4" creationId="{F421123B-ECC5-D7BF-20D8-8348D32A8BC9}"/>
          </ac:spMkLst>
        </pc:spChg>
        <pc:spChg chg="del">
          <ac:chgData name="Aarushi" userId="c002ff96-f164-4b93-a466-3e374851619e" providerId="ADAL" clId="{54E17C51-24C8-4C15-82B8-D4B7487DCD38}" dt="2023-12-22T11:55:55.462" v="97" actId="478"/>
          <ac:spMkLst>
            <pc:docMk/>
            <pc:sldMk cId="3549144367" sldId="299"/>
            <ac:spMk id="5" creationId="{9085498B-5EEC-8340-E0B1-7415EBD6FE10}"/>
          </ac:spMkLst>
        </pc:spChg>
        <pc:spChg chg="add del mod">
          <ac:chgData name="Aarushi" userId="c002ff96-f164-4b93-a466-3e374851619e" providerId="ADAL" clId="{54E17C51-24C8-4C15-82B8-D4B7487DCD38}" dt="2023-12-22T11:55:52.077" v="96" actId="478"/>
          <ac:spMkLst>
            <pc:docMk/>
            <pc:sldMk cId="3549144367" sldId="299"/>
            <ac:spMk id="6" creationId="{D70DA2A1-3806-3F35-6A3D-A634243B2930}"/>
          </ac:spMkLst>
        </pc:spChg>
        <pc:spChg chg="add mod">
          <ac:chgData name="Aarushi" userId="c002ff96-f164-4b93-a466-3e374851619e" providerId="ADAL" clId="{54E17C51-24C8-4C15-82B8-D4B7487DCD38}" dt="2023-12-22T11:55:59.390" v="123"/>
          <ac:spMkLst>
            <pc:docMk/>
            <pc:sldMk cId="3549144367" sldId="299"/>
            <ac:spMk id="24" creationId="{3A7FA6C2-F47F-C442-0C67-73E5D42E62BB}"/>
          </ac:spMkLst>
        </pc:spChg>
        <pc:cxnChg chg="add del mod replST">
          <ac:chgData name="Aarushi" userId="c002ff96-f164-4b93-a466-3e374851619e" providerId="ADAL" clId="{54E17C51-24C8-4C15-82B8-D4B7487DCD38}" dt="2023-12-22T11:55:59.394" v="125"/>
          <ac:cxnSpMkLst>
            <pc:docMk/>
            <pc:sldMk cId="3549144367" sldId="299"/>
            <ac:cxnSpMk id="7" creationId="{5EAF781B-185B-2CDD-03F9-56D52C79D9B9}"/>
          </ac:cxnSpMkLst>
        </pc:cxnChg>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54E17C51-24C8-4C15-82B8-D4B7487DCD38}" dt="2023-12-22T11:55:46.557" v="94"/>
              <pc2:cmMkLst xmlns:pc2="http://schemas.microsoft.com/office/powerpoint/2019/9/main/command">
                <pc:docMk/>
                <pc:sldMk cId="3549144367" sldId="299"/>
                <pc2:cmMk id="{9A335098-767E-4108-8CA9-81FE6B1C8981}"/>
              </pc2:cmMkLst>
            </pc226:cmChg>
            <pc226:cmChg xmlns:pc226="http://schemas.microsoft.com/office/powerpoint/2022/06/main/command" chg="del">
              <pc226:chgData name="Aarushi" userId="c002ff96-f164-4b93-a466-3e374851619e" providerId="ADAL" clId="{54E17C51-24C8-4C15-82B8-D4B7487DCD38}" dt="2023-12-22T10:08:00.593" v="39"/>
              <pc2:cmMkLst xmlns:pc2="http://schemas.microsoft.com/office/powerpoint/2019/9/main/command">
                <pc:docMk/>
                <pc:sldMk cId="3549144367" sldId="299"/>
                <pc2:cmMk id="{1FC64FC8-0CFF-4BAF-B7A6-FEE5F377A984}"/>
              </pc2:cmMkLst>
            </pc226:cmChg>
          </p:ext>
        </pc:extLst>
      </pc:sldChg>
      <pc:sldChg chg="delCm">
        <pc:chgData name="Aarushi" userId="c002ff96-f164-4b93-a466-3e374851619e" providerId="ADAL" clId="{54E17C51-24C8-4C15-82B8-D4B7487DCD38}" dt="2023-12-22T10:08:00.593" v="39"/>
        <pc:sldMkLst>
          <pc:docMk/>
          <pc:sldMk cId="3702043585" sldId="300"/>
        </pc:sldMkLst>
        <pc:extLst>
          <p:ext xmlns:p="http://schemas.openxmlformats.org/presentationml/2006/main" uri="{D6D511B9-2390-475A-947B-AFAB55BFBCF1}">
            <pc226:cmChg xmlns:pc226="http://schemas.microsoft.com/office/powerpoint/2022/06/main/command" chg="del">
              <pc226:chgData name="Aarushi" userId="c002ff96-f164-4b93-a466-3e374851619e" providerId="ADAL" clId="{54E17C51-24C8-4C15-82B8-D4B7487DCD38}" dt="2023-12-22T10:08:00.593" v="39"/>
              <pc2:cmMkLst xmlns:pc2="http://schemas.microsoft.com/office/powerpoint/2019/9/main/command">
                <pc:docMk/>
                <pc:sldMk cId="3702043585" sldId="300"/>
                <pc2:cmMk id="{FBF1E073-715F-44AB-91A3-517A053F474D}"/>
              </pc2:cmMkLst>
            </pc226:cmChg>
          </p:ext>
        </pc:extLst>
      </pc:sldChg>
      <pc:sldChg chg="modSp mod addCm delCm modCm">
        <pc:chgData name="Aarushi" userId="c002ff96-f164-4b93-a466-3e374851619e" providerId="ADAL" clId="{54E17C51-24C8-4C15-82B8-D4B7487DCD38}" dt="2023-12-26T10:45:29.399" v="365" actId="20577"/>
        <pc:sldMkLst>
          <pc:docMk/>
          <pc:sldMk cId="2775729053" sldId="301"/>
        </pc:sldMkLst>
        <pc:spChg chg="mod">
          <ac:chgData name="Aarushi" userId="c002ff96-f164-4b93-a466-3e374851619e" providerId="ADAL" clId="{54E17C51-24C8-4C15-82B8-D4B7487DCD38}" dt="2023-12-22T11:58:27.763" v="137" actId="6549"/>
          <ac:spMkLst>
            <pc:docMk/>
            <pc:sldMk cId="2775729053" sldId="301"/>
            <ac:spMk id="4" creationId="{A94CC104-3091-4262-BB66-62D05C1FD621}"/>
          </ac:spMkLst>
        </pc:spChg>
        <pc:spChg chg="mod">
          <ac:chgData name="Aarushi" userId="c002ff96-f164-4b93-a466-3e374851619e" providerId="ADAL" clId="{54E17C51-24C8-4C15-82B8-D4B7487DCD38}" dt="2023-12-22T13:30:25.615" v="211" actId="465"/>
          <ac:spMkLst>
            <pc:docMk/>
            <pc:sldMk cId="2775729053" sldId="301"/>
            <ac:spMk id="14" creationId="{9811623D-ABC1-D5A0-A2AE-959A8FA71301}"/>
          </ac:spMkLst>
        </pc:spChg>
        <pc:spChg chg="mod">
          <ac:chgData name="Aarushi" userId="c002ff96-f164-4b93-a466-3e374851619e" providerId="ADAL" clId="{54E17C51-24C8-4C15-82B8-D4B7487DCD38}" dt="2023-12-26T10:45:29.399" v="365" actId="20577"/>
          <ac:spMkLst>
            <pc:docMk/>
            <pc:sldMk cId="2775729053" sldId="301"/>
            <ac:spMk id="16" creationId="{14BF7E6A-3EB6-46C0-4CC8-CBD19761A2D9}"/>
          </ac:spMkLst>
        </pc:spChg>
        <pc:spChg chg="mod">
          <ac:chgData name="Aarushi" userId="c002ff96-f164-4b93-a466-3e374851619e" providerId="ADAL" clId="{54E17C51-24C8-4C15-82B8-D4B7487DCD38}" dt="2023-12-22T13:30:25.615" v="211" actId="465"/>
          <ac:spMkLst>
            <pc:docMk/>
            <pc:sldMk cId="2775729053" sldId="301"/>
            <ac:spMk id="17" creationId="{4AC30CE8-9475-B842-0597-44BD26EA5786}"/>
          </ac:spMkLst>
        </pc:spChg>
        <pc:extLst>
          <p:ext xmlns:p="http://schemas.openxmlformats.org/presentationml/2006/main" uri="{D6D511B9-2390-475A-947B-AFAB55BFBCF1}">
            <pc226:cmChg xmlns:pc226="http://schemas.microsoft.com/office/powerpoint/2022/06/main/command" chg="del">
              <pc226:chgData name="Aarushi" userId="c002ff96-f164-4b93-a466-3e374851619e" providerId="ADAL" clId="{54E17C51-24C8-4C15-82B8-D4B7487DCD38}" dt="2023-12-22T10:08:00.593" v="39"/>
              <pc2:cmMkLst xmlns:pc2="http://schemas.microsoft.com/office/powerpoint/2019/9/main/command">
                <pc:docMk/>
                <pc:sldMk cId="2775729053" sldId="301"/>
                <pc2:cmMk id="{336A9A19-5AA8-4397-AED0-5F1868A66F26}"/>
              </pc2:cmMkLst>
            </pc226:cmChg>
            <pc226:cmChg xmlns:pc226="http://schemas.microsoft.com/office/powerpoint/2022/06/main/command" chg="add del mod">
              <pc226:chgData name="Aarushi" userId="c002ff96-f164-4b93-a466-3e374851619e" providerId="ADAL" clId="{54E17C51-24C8-4C15-82B8-D4B7487DCD38}" dt="2023-12-22T13:30:12.580" v="210"/>
              <pc2:cmMkLst xmlns:pc2="http://schemas.microsoft.com/office/powerpoint/2019/9/main/command">
                <pc:docMk/>
                <pc:sldMk cId="2775729053" sldId="301"/>
                <pc2:cmMk id="{7FD13B9F-749E-4B0F-A7E3-93A8E8DFCAF6}"/>
              </pc2:cmMkLst>
            </pc226:cmChg>
          </p:ext>
        </pc:extLst>
      </pc:sldChg>
      <pc:sldChg chg="addCm delCm">
        <pc:chgData name="Aarushi" userId="c002ff96-f164-4b93-a466-3e374851619e" providerId="ADAL" clId="{54E17C51-24C8-4C15-82B8-D4B7487DCD38}" dt="2023-12-22T13:30:41.988" v="213"/>
        <pc:sldMkLst>
          <pc:docMk/>
          <pc:sldMk cId="404083961" sldId="302"/>
        </pc:sldMkLst>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54E17C51-24C8-4C15-82B8-D4B7487DCD38}" dt="2023-12-22T13:30:41.988" v="213"/>
              <pc2:cmMkLst xmlns:pc2="http://schemas.microsoft.com/office/powerpoint/2019/9/main/command">
                <pc:docMk/>
                <pc:sldMk cId="404083961" sldId="302"/>
                <pc2:cmMk id="{B4976544-19AD-407D-909B-8DFEBC6723F8}"/>
              </pc2:cmMkLst>
            </pc226:cmChg>
          </p:ext>
        </pc:extLst>
      </pc:sldChg>
      <pc:sldChg chg="addCm delCm">
        <pc:chgData name="Aarushi" userId="c002ff96-f164-4b93-a466-3e374851619e" providerId="ADAL" clId="{54E17C51-24C8-4C15-82B8-D4B7487DCD38}" dt="2023-12-22T13:29:57.489" v="208"/>
        <pc:sldMkLst>
          <pc:docMk/>
          <pc:sldMk cId="3298827433" sldId="303"/>
        </pc:sldMkLst>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54E17C51-24C8-4C15-82B8-D4B7487DCD38}" dt="2023-12-22T13:29:57.489" v="208"/>
              <pc2:cmMkLst xmlns:pc2="http://schemas.microsoft.com/office/powerpoint/2019/9/main/command">
                <pc:docMk/>
                <pc:sldMk cId="3298827433" sldId="303"/>
                <pc2:cmMk id="{2207D586-B976-49C5-B3CF-D2B8E70AEB93}"/>
              </pc2:cmMkLst>
            </pc226:cmChg>
          </p:ext>
        </pc:extLst>
      </pc:sldChg>
      <pc:sldChg chg="addSp delSp modSp mod addCm delCm">
        <pc:chgData name="Aarushi" userId="c002ff96-f164-4b93-a466-3e374851619e" providerId="ADAL" clId="{54E17C51-24C8-4C15-82B8-D4B7487DCD38}" dt="2023-12-22T13:30:04.799" v="209"/>
        <pc:sldMkLst>
          <pc:docMk/>
          <pc:sldMk cId="303729916" sldId="305"/>
        </pc:sldMkLst>
        <pc:spChg chg="mod">
          <ac:chgData name="Aarushi" userId="c002ff96-f164-4b93-a466-3e374851619e" providerId="ADAL" clId="{54E17C51-24C8-4C15-82B8-D4B7487DCD38}" dt="2023-12-22T11:54:49.122" v="51" actId="20577"/>
          <ac:spMkLst>
            <pc:docMk/>
            <pc:sldMk cId="303729916" sldId="305"/>
            <ac:spMk id="3" creationId="{5AE4EE60-38AE-9853-DFA1-577B39DDE8DC}"/>
          </ac:spMkLst>
        </pc:spChg>
        <pc:spChg chg="add mod">
          <ac:chgData name="Aarushi" userId="c002ff96-f164-4b93-a466-3e374851619e" providerId="ADAL" clId="{54E17C51-24C8-4C15-82B8-D4B7487DCD38}" dt="2023-12-22T11:55:12.222" v="90"/>
          <ac:spMkLst>
            <pc:docMk/>
            <pc:sldMk cId="303729916" sldId="305"/>
            <ac:spMk id="4" creationId="{2A07D2AF-DE0A-DA39-0C94-B9F37451DB42}"/>
          </ac:spMkLst>
        </pc:spChg>
        <pc:spChg chg="del">
          <ac:chgData name="Aarushi" userId="c002ff96-f164-4b93-a466-3e374851619e" providerId="ADAL" clId="{54E17C51-24C8-4C15-82B8-D4B7487DCD38}" dt="2023-12-22T11:55:07.356" v="64" actId="478"/>
          <ac:spMkLst>
            <pc:docMk/>
            <pc:sldMk cId="303729916" sldId="305"/>
            <ac:spMk id="9" creationId="{B1187E03-6F87-D9DC-64AD-28A763E17C58}"/>
          </ac:spMkLst>
        </pc:spChg>
        <pc:cxnChg chg="add del mod replST">
          <ac:chgData name="Aarushi" userId="c002ff96-f164-4b93-a466-3e374851619e" providerId="ADAL" clId="{54E17C51-24C8-4C15-82B8-D4B7487DCD38}" dt="2023-12-22T11:55:12.224" v="92"/>
          <ac:cxnSpMkLst>
            <pc:docMk/>
            <pc:sldMk cId="303729916" sldId="305"/>
            <ac:cxnSpMk id="2" creationId="{E4B8C0E5-977D-87BB-4612-68786038599E}"/>
          </ac:cxnSpMkLst>
        </pc:cxnChg>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54E17C51-24C8-4C15-82B8-D4B7487DCD38}" dt="2023-12-22T13:30:04.799" v="209"/>
              <pc2:cmMkLst xmlns:pc2="http://schemas.microsoft.com/office/powerpoint/2019/9/main/command">
                <pc:docMk/>
                <pc:sldMk cId="303729916" sldId="305"/>
                <pc2:cmMk id="{ED261999-E1F9-40A6-A21E-0C6BF600F834}"/>
              </pc2:cmMkLst>
            </pc226:cmChg>
            <pc226:cmChg xmlns:pc226="http://schemas.microsoft.com/office/powerpoint/2022/06/main/command" chg="add del">
              <pc226:chgData name="Aarushi" userId="c002ff96-f164-4b93-a466-3e374851619e" providerId="ADAL" clId="{54E17C51-24C8-4C15-82B8-D4B7487DCD38}" dt="2023-12-22T11:55:14.551" v="93"/>
              <pc2:cmMkLst xmlns:pc2="http://schemas.microsoft.com/office/powerpoint/2019/9/main/command">
                <pc:docMk/>
                <pc:sldMk cId="303729916" sldId="305"/>
                <pc2:cmMk id="{8BB62DDD-3B55-41A2-85F1-EA18C4363570}"/>
              </pc2:cmMkLst>
            </pc226:cmChg>
          </p:ext>
        </pc:extLst>
      </pc:sldChg>
      <pc:sldChg chg="delCm">
        <pc:chgData name="Aarushi" userId="c002ff96-f164-4b93-a466-3e374851619e" providerId="ADAL" clId="{54E17C51-24C8-4C15-82B8-D4B7487DCD38}" dt="2023-12-22T10:08:00.593" v="39"/>
        <pc:sldMkLst>
          <pc:docMk/>
          <pc:sldMk cId="2352650587" sldId="306"/>
        </pc:sldMkLst>
        <pc:extLst>
          <p:ext xmlns:p="http://schemas.openxmlformats.org/presentationml/2006/main" uri="{D6D511B9-2390-475A-947B-AFAB55BFBCF1}">
            <pc226:cmChg xmlns:pc226="http://schemas.microsoft.com/office/powerpoint/2022/06/main/command" chg="del">
              <pc226:chgData name="Aarushi" userId="c002ff96-f164-4b93-a466-3e374851619e" providerId="ADAL" clId="{54E17C51-24C8-4C15-82B8-D4B7487DCD38}" dt="2023-12-22T10:08:00.593" v="39"/>
              <pc2:cmMkLst xmlns:pc2="http://schemas.microsoft.com/office/powerpoint/2019/9/main/command">
                <pc:docMk/>
                <pc:sldMk cId="2352650587" sldId="306"/>
                <pc2:cmMk id="{1F86BE45-7F37-4442-9991-50C3EDFCB217}"/>
              </pc2:cmMkLst>
            </pc226:cmChg>
          </p:ext>
        </pc:extLst>
      </pc:sldChg>
      <pc:sldChg chg="modSp mod delCm">
        <pc:chgData name="Aarushi" userId="c002ff96-f164-4b93-a466-3e374851619e" providerId="ADAL" clId="{54E17C51-24C8-4C15-82B8-D4B7487DCD38}" dt="2023-12-26T10:45:49.387" v="366" actId="20577"/>
        <pc:sldMkLst>
          <pc:docMk/>
          <pc:sldMk cId="3078777855" sldId="307"/>
        </pc:sldMkLst>
        <pc:spChg chg="mod">
          <ac:chgData name="Aarushi" userId="c002ff96-f164-4b93-a466-3e374851619e" providerId="ADAL" clId="{54E17C51-24C8-4C15-82B8-D4B7487DCD38}" dt="2023-12-26T10:45:49.387" v="366" actId="20577"/>
          <ac:spMkLst>
            <pc:docMk/>
            <pc:sldMk cId="3078777855" sldId="307"/>
            <ac:spMk id="2" creationId="{67C3C264-678D-CDD7-057A-8528B61B0E6F}"/>
          </ac:spMkLst>
        </pc:spChg>
        <pc:extLst>
          <p:ext xmlns:p="http://schemas.openxmlformats.org/presentationml/2006/main" uri="{D6D511B9-2390-475A-947B-AFAB55BFBCF1}">
            <pc226:cmChg xmlns:pc226="http://schemas.microsoft.com/office/powerpoint/2022/06/main/command" chg="del">
              <pc226:chgData name="Aarushi" userId="c002ff96-f164-4b93-a466-3e374851619e" providerId="ADAL" clId="{54E17C51-24C8-4C15-82B8-D4B7487DCD38}" dt="2023-12-22T10:08:00.593" v="39"/>
              <pc2:cmMkLst xmlns:pc2="http://schemas.microsoft.com/office/powerpoint/2019/9/main/command">
                <pc:docMk/>
                <pc:sldMk cId="3078777855" sldId="307"/>
                <pc2:cmMk id="{DAB4B26C-BA01-4469-98EC-A012FC94DD64}"/>
              </pc2:cmMkLst>
            </pc226:cmChg>
          </p:ext>
        </pc:extLst>
      </pc:sldChg>
      <pc:sldChg chg="modSp mod delCm">
        <pc:chgData name="Aarushi" userId="c002ff96-f164-4b93-a466-3e374851619e" providerId="ADAL" clId="{54E17C51-24C8-4C15-82B8-D4B7487DCD38}" dt="2023-12-26T10:36:39.036" v="292" actId="20577"/>
        <pc:sldMkLst>
          <pc:docMk/>
          <pc:sldMk cId="1031239095" sldId="308"/>
        </pc:sldMkLst>
        <pc:spChg chg="mod">
          <ac:chgData name="Aarushi" userId="c002ff96-f164-4b93-a466-3e374851619e" providerId="ADAL" clId="{54E17C51-24C8-4C15-82B8-D4B7487DCD38}" dt="2023-12-26T10:36:39.036" v="292" actId="20577"/>
          <ac:spMkLst>
            <pc:docMk/>
            <pc:sldMk cId="1031239095" sldId="308"/>
            <ac:spMk id="31" creationId="{0DEFBB95-0AD9-1A13-93B2-9DB77862E6F3}"/>
          </ac:spMkLst>
        </pc:spChg>
        <pc:extLst>
          <p:ext xmlns:p="http://schemas.openxmlformats.org/presentationml/2006/main" uri="{D6D511B9-2390-475A-947B-AFAB55BFBCF1}">
            <pc226:cmChg xmlns:pc226="http://schemas.microsoft.com/office/powerpoint/2022/06/main/command" chg="del">
              <pc226:chgData name="Aarushi" userId="c002ff96-f164-4b93-a466-3e374851619e" providerId="ADAL" clId="{54E17C51-24C8-4C15-82B8-D4B7487DCD38}" dt="2023-12-22T10:08:00.593" v="39"/>
              <pc2:cmMkLst xmlns:pc2="http://schemas.microsoft.com/office/powerpoint/2019/9/main/command">
                <pc:docMk/>
                <pc:sldMk cId="1031239095" sldId="308"/>
                <pc2:cmMk id="{20DEBAB6-CB91-48CE-82B2-2FDD0938D1F6}"/>
              </pc2:cmMkLst>
            </pc226:cmChg>
          </p:ext>
        </pc:extLst>
      </pc:sldChg>
      <pc:sldChg chg="modSp mod delCm">
        <pc:chgData name="Aarushi" userId="c002ff96-f164-4b93-a466-3e374851619e" providerId="ADAL" clId="{54E17C51-24C8-4C15-82B8-D4B7487DCD38}" dt="2023-12-26T10:46:35.698" v="368" actId="20577"/>
        <pc:sldMkLst>
          <pc:docMk/>
          <pc:sldMk cId="3900636207" sldId="309"/>
        </pc:sldMkLst>
        <pc:spChg chg="mod">
          <ac:chgData name="Aarushi" userId="c002ff96-f164-4b93-a466-3e374851619e" providerId="ADAL" clId="{54E17C51-24C8-4C15-82B8-D4B7487DCD38}" dt="2023-12-26T10:46:35.698" v="368" actId="20577"/>
          <ac:spMkLst>
            <pc:docMk/>
            <pc:sldMk cId="3900636207" sldId="309"/>
            <ac:spMk id="2" creationId="{E1CE28BA-4EE0-DE51-ABA7-07B0FE8E11E5}"/>
          </ac:spMkLst>
        </pc:spChg>
        <pc:extLst>
          <p:ext xmlns:p="http://schemas.openxmlformats.org/presentationml/2006/main" uri="{D6D511B9-2390-475A-947B-AFAB55BFBCF1}">
            <pc226:cmChg xmlns:pc226="http://schemas.microsoft.com/office/powerpoint/2022/06/main/command" chg="del">
              <pc226:chgData name="Aarushi" userId="c002ff96-f164-4b93-a466-3e374851619e" providerId="ADAL" clId="{54E17C51-24C8-4C15-82B8-D4B7487DCD38}" dt="2023-12-22T10:08:00.593" v="39"/>
              <pc2:cmMkLst xmlns:pc2="http://schemas.microsoft.com/office/powerpoint/2019/9/main/command">
                <pc:docMk/>
                <pc:sldMk cId="3900636207" sldId="309"/>
                <pc2:cmMk id="{4F58051E-AF86-4FD6-85CA-86687731E1EB}"/>
              </pc2:cmMkLst>
            </pc226:cmChg>
          </p:ext>
        </pc:extLst>
      </pc:sldChg>
      <pc:sldChg chg="modSp mod">
        <pc:chgData name="Aarushi" userId="c002ff96-f164-4b93-a466-3e374851619e" providerId="ADAL" clId="{54E17C51-24C8-4C15-82B8-D4B7487DCD38}" dt="2023-12-22T12:24:59.002" v="151" actId="12788"/>
        <pc:sldMkLst>
          <pc:docMk/>
          <pc:sldMk cId="767974795" sldId="310"/>
        </pc:sldMkLst>
        <pc:spChg chg="mod">
          <ac:chgData name="Aarushi" userId="c002ff96-f164-4b93-a466-3e374851619e" providerId="ADAL" clId="{54E17C51-24C8-4C15-82B8-D4B7487DCD38}" dt="2023-12-22T12:24:53.694" v="150" actId="12788"/>
          <ac:spMkLst>
            <pc:docMk/>
            <pc:sldMk cId="767974795" sldId="310"/>
            <ac:spMk id="14" creationId="{86E0C394-553A-5189-2E06-0085FF3E2B59}"/>
          </ac:spMkLst>
        </pc:spChg>
        <pc:spChg chg="mod">
          <ac:chgData name="Aarushi" userId="c002ff96-f164-4b93-a466-3e374851619e" providerId="ADAL" clId="{54E17C51-24C8-4C15-82B8-D4B7487DCD38}" dt="2023-12-22T12:24:53.694" v="150" actId="12788"/>
          <ac:spMkLst>
            <pc:docMk/>
            <pc:sldMk cId="767974795" sldId="310"/>
            <ac:spMk id="15" creationId="{6C4D0DDF-B5BF-7929-46D1-5EC9665E63A4}"/>
          </ac:spMkLst>
        </pc:spChg>
        <pc:spChg chg="mod">
          <ac:chgData name="Aarushi" userId="c002ff96-f164-4b93-a466-3e374851619e" providerId="ADAL" clId="{54E17C51-24C8-4C15-82B8-D4B7487DCD38}" dt="2023-12-22T12:24:59.002" v="151" actId="12788"/>
          <ac:spMkLst>
            <pc:docMk/>
            <pc:sldMk cId="767974795" sldId="310"/>
            <ac:spMk id="24" creationId="{6CA8003E-3C2D-7FC9-B568-A42862A3DAC8}"/>
          </ac:spMkLst>
        </pc:spChg>
        <pc:spChg chg="mod">
          <ac:chgData name="Aarushi" userId="c002ff96-f164-4b93-a466-3e374851619e" providerId="ADAL" clId="{54E17C51-24C8-4C15-82B8-D4B7487DCD38}" dt="2023-12-22T12:24:59.002" v="151" actId="12788"/>
          <ac:spMkLst>
            <pc:docMk/>
            <pc:sldMk cId="767974795" sldId="310"/>
            <ac:spMk id="25" creationId="{9D86D4A6-ACC2-A843-FA3B-1FFD65CFC49E}"/>
          </ac:spMkLst>
        </pc:spChg>
      </pc:sldChg>
      <pc:sldChg chg="delCm">
        <pc:chgData name="Aarushi" userId="c002ff96-f164-4b93-a466-3e374851619e" providerId="ADAL" clId="{54E17C51-24C8-4C15-82B8-D4B7487DCD38}" dt="2023-12-22T10:08:00.593" v="39"/>
        <pc:sldMkLst>
          <pc:docMk/>
          <pc:sldMk cId="3743710381" sldId="311"/>
        </pc:sldMkLst>
        <pc:extLst>
          <p:ext xmlns:p="http://schemas.openxmlformats.org/presentationml/2006/main" uri="{D6D511B9-2390-475A-947B-AFAB55BFBCF1}">
            <pc226:cmChg xmlns:pc226="http://schemas.microsoft.com/office/powerpoint/2022/06/main/command" chg="del">
              <pc226:chgData name="Aarushi" userId="c002ff96-f164-4b93-a466-3e374851619e" providerId="ADAL" clId="{54E17C51-24C8-4C15-82B8-D4B7487DCD38}" dt="2023-12-22T10:08:00.593" v="39"/>
              <pc2:cmMkLst xmlns:pc2="http://schemas.microsoft.com/office/powerpoint/2019/9/main/command">
                <pc:docMk/>
                <pc:sldMk cId="3743710381" sldId="311"/>
                <pc2:cmMk id="{20003C36-9469-49C5-B165-812ADE53AB43}"/>
              </pc2:cmMkLst>
            </pc226:cmChg>
            <pc226:cmChg xmlns:pc226="http://schemas.microsoft.com/office/powerpoint/2022/06/main/command" chg="del">
              <pc226:chgData name="Aarushi" userId="c002ff96-f164-4b93-a466-3e374851619e" providerId="ADAL" clId="{54E17C51-24C8-4C15-82B8-D4B7487DCD38}" dt="2023-12-22T10:08:00.593" v="39"/>
              <pc2:cmMkLst xmlns:pc2="http://schemas.microsoft.com/office/powerpoint/2019/9/main/command">
                <pc:docMk/>
                <pc:sldMk cId="3743710381" sldId="311"/>
                <pc2:cmMk id="{F9BEE19F-E3A6-450E-86F1-0D48BAB12BC3}"/>
              </pc2:cmMkLst>
            </pc226:cmChg>
          </p:ext>
        </pc:extLst>
      </pc:sldChg>
      <pc:sldChg chg="delCm">
        <pc:chgData name="Aarushi" userId="c002ff96-f164-4b93-a466-3e374851619e" providerId="ADAL" clId="{54E17C51-24C8-4C15-82B8-D4B7487DCD38}" dt="2023-12-22T10:08:00.593" v="39"/>
        <pc:sldMkLst>
          <pc:docMk/>
          <pc:sldMk cId="193118900" sldId="312"/>
        </pc:sldMkLst>
        <pc:extLst>
          <p:ext xmlns:p="http://schemas.openxmlformats.org/presentationml/2006/main" uri="{D6D511B9-2390-475A-947B-AFAB55BFBCF1}">
            <pc226:cmChg xmlns:pc226="http://schemas.microsoft.com/office/powerpoint/2022/06/main/command" chg="del">
              <pc226:chgData name="Aarushi" userId="c002ff96-f164-4b93-a466-3e374851619e" providerId="ADAL" clId="{54E17C51-24C8-4C15-82B8-D4B7487DCD38}" dt="2023-12-22T10:08:00.593" v="39"/>
              <pc2:cmMkLst xmlns:pc2="http://schemas.microsoft.com/office/powerpoint/2019/9/main/command">
                <pc:docMk/>
                <pc:sldMk cId="193118900" sldId="312"/>
                <pc2:cmMk id="{3E199BB4-1A17-42B9-B224-7C8667C9B451}"/>
              </pc2:cmMkLst>
            </pc226:cmChg>
          </p:ext>
        </pc:extLst>
      </pc:sldChg>
      <pc:sldChg chg="addCm delCm">
        <pc:chgData name="Aarushi" userId="c002ff96-f164-4b93-a466-3e374851619e" providerId="ADAL" clId="{54E17C51-24C8-4C15-82B8-D4B7487DCD38}" dt="2023-12-22T13:37:37.141" v="271"/>
        <pc:sldMkLst>
          <pc:docMk/>
          <pc:sldMk cId="2972352510" sldId="315"/>
        </pc:sldMkLst>
        <pc:extLst>
          <p:ext xmlns:p="http://schemas.openxmlformats.org/presentationml/2006/main" uri="{D6D511B9-2390-475A-947B-AFAB55BFBCF1}">
            <pc226:cmChg xmlns:pc226="http://schemas.microsoft.com/office/powerpoint/2022/06/main/command" chg="del">
              <pc226:chgData name="Aarushi" userId="c002ff96-f164-4b93-a466-3e374851619e" providerId="ADAL" clId="{54E17C51-24C8-4C15-82B8-D4B7487DCD38}" dt="2023-12-22T10:08:00.593" v="39"/>
              <pc2:cmMkLst xmlns:pc2="http://schemas.microsoft.com/office/powerpoint/2019/9/main/command">
                <pc:docMk/>
                <pc:sldMk cId="2972352510" sldId="315"/>
                <pc2:cmMk id="{9711117C-BD24-41A8-9DFE-AB2827DE397C}"/>
              </pc2:cmMkLst>
            </pc226:cmChg>
            <pc226:cmChg xmlns:pc226="http://schemas.microsoft.com/office/powerpoint/2022/06/main/command" chg="add del">
              <pc226:chgData name="Aarushi" userId="c002ff96-f164-4b93-a466-3e374851619e" providerId="ADAL" clId="{54E17C51-24C8-4C15-82B8-D4B7487DCD38}" dt="2023-12-22T13:37:37.141" v="271"/>
              <pc2:cmMkLst xmlns:pc2="http://schemas.microsoft.com/office/powerpoint/2019/9/main/command">
                <pc:docMk/>
                <pc:sldMk cId="2972352510" sldId="315"/>
                <pc2:cmMk id="{45D310E6-584D-4282-AEBB-BD22F289F42C}"/>
              </pc2:cmMkLst>
            </pc226:cmChg>
          </p:ext>
        </pc:extLst>
      </pc:sldChg>
      <pc:sldChg chg="addCm delCm modNotesTx">
        <pc:chgData name="Aarushi" userId="c002ff96-f164-4b93-a466-3e374851619e" providerId="ADAL" clId="{54E17C51-24C8-4C15-82B8-D4B7487DCD38}" dt="2023-12-22T13:34:02.111" v="242"/>
        <pc:sldMkLst>
          <pc:docMk/>
          <pc:sldMk cId="1297378179" sldId="316"/>
        </pc:sldMkLst>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54E17C51-24C8-4C15-82B8-D4B7487DCD38}" dt="2023-12-22T13:34:02.111" v="242"/>
              <pc2:cmMkLst xmlns:pc2="http://schemas.microsoft.com/office/powerpoint/2019/9/main/command">
                <pc:docMk/>
                <pc:sldMk cId="1297378179" sldId="316"/>
                <pc2:cmMk id="{A648FA94-369D-4357-9269-BE4EC62DE75D}"/>
              </pc2:cmMkLst>
            </pc226:cmChg>
          </p:ext>
        </pc:extLst>
      </pc:sldChg>
      <pc:sldChg chg="modSp mod">
        <pc:chgData name="Aarushi" userId="c002ff96-f164-4b93-a466-3e374851619e" providerId="ADAL" clId="{54E17C51-24C8-4C15-82B8-D4B7487DCD38}" dt="2023-12-26T10:47:35.426" v="369" actId="20577"/>
        <pc:sldMkLst>
          <pc:docMk/>
          <pc:sldMk cId="2005495631" sldId="317"/>
        </pc:sldMkLst>
        <pc:spChg chg="mod">
          <ac:chgData name="Aarushi" userId="c002ff96-f164-4b93-a466-3e374851619e" providerId="ADAL" clId="{54E17C51-24C8-4C15-82B8-D4B7487DCD38}" dt="2023-12-26T10:47:35.426" v="369" actId="20577"/>
          <ac:spMkLst>
            <pc:docMk/>
            <pc:sldMk cId="2005495631" sldId="317"/>
            <ac:spMk id="3" creationId="{057D7AA2-5C5B-7F9F-8E68-8DD98FB6DD90}"/>
          </ac:spMkLst>
        </pc:spChg>
      </pc:sldChg>
      <pc:sldChg chg="addCm delCm">
        <pc:chgData name="Aarushi" userId="c002ff96-f164-4b93-a466-3e374851619e" providerId="ADAL" clId="{54E17C51-24C8-4C15-82B8-D4B7487DCD38}" dt="2023-12-22T13:34:12.820" v="244"/>
        <pc:sldMkLst>
          <pc:docMk/>
          <pc:sldMk cId="4002920926" sldId="318"/>
        </pc:sldMkLst>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54E17C51-24C8-4C15-82B8-D4B7487DCD38}" dt="2023-12-22T13:34:12.820" v="244"/>
              <pc2:cmMkLst xmlns:pc2="http://schemas.microsoft.com/office/powerpoint/2019/9/main/command">
                <pc:docMk/>
                <pc:sldMk cId="4002920926" sldId="318"/>
                <pc2:cmMk id="{140AF27C-EE72-4E14-93A8-D01E479207CE}"/>
              </pc2:cmMkLst>
            </pc226:cmChg>
          </p:ext>
        </pc:extLst>
      </pc:sldChg>
      <pc:sldChg chg="addCm delCm modNotesTx">
        <pc:chgData name="Aarushi" userId="c002ff96-f164-4b93-a466-3e374851619e" providerId="ADAL" clId="{54E17C51-24C8-4C15-82B8-D4B7487DCD38}" dt="2023-12-22T12:57:05.457" v="159" actId="6549"/>
        <pc:sldMkLst>
          <pc:docMk/>
          <pc:sldMk cId="3748276469" sldId="319"/>
        </pc:sldMkLst>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54E17C51-24C8-4C15-82B8-D4B7487DCD38}" dt="2023-12-22T12:57:01.337" v="158"/>
              <pc2:cmMkLst xmlns:pc2="http://schemas.microsoft.com/office/powerpoint/2019/9/main/command">
                <pc:docMk/>
                <pc:sldMk cId="3748276469" sldId="319"/>
                <pc2:cmMk id="{581BAC69-0815-4D82-AB29-DCE2CCD044BA}"/>
              </pc2:cmMkLst>
            </pc226:cmChg>
          </p:ext>
        </pc:extLst>
      </pc:sldChg>
      <pc:sldChg chg="delCm modNotesTx">
        <pc:chgData name="Aarushi" userId="c002ff96-f164-4b93-a466-3e374851619e" providerId="ADAL" clId="{54E17C51-24C8-4C15-82B8-D4B7487DCD38}" dt="2023-12-22T12:57:13.204" v="160" actId="6549"/>
        <pc:sldMkLst>
          <pc:docMk/>
          <pc:sldMk cId="761977170" sldId="320"/>
        </pc:sldMkLst>
        <pc:extLst>
          <p:ext xmlns:p="http://schemas.openxmlformats.org/presentationml/2006/main" uri="{D6D511B9-2390-475A-947B-AFAB55BFBCF1}">
            <pc226:cmChg xmlns:pc226="http://schemas.microsoft.com/office/powerpoint/2022/06/main/command" chg="del">
              <pc226:chgData name="Aarushi" userId="c002ff96-f164-4b93-a466-3e374851619e" providerId="ADAL" clId="{54E17C51-24C8-4C15-82B8-D4B7487DCD38}" dt="2023-12-22T10:08:00.593" v="39"/>
              <pc2:cmMkLst xmlns:pc2="http://schemas.microsoft.com/office/powerpoint/2019/9/main/command">
                <pc:docMk/>
                <pc:sldMk cId="761977170" sldId="320"/>
                <pc2:cmMk id="{6E53F6B5-EB08-45BD-BFF4-12587504BC62}"/>
              </pc2:cmMkLst>
            </pc226:cmChg>
          </p:ext>
        </pc:extLst>
      </pc:sldChg>
      <pc:sldChg chg="modSp mod delCm">
        <pc:chgData name="Aarushi" userId="c002ff96-f164-4b93-a466-3e374851619e" providerId="ADAL" clId="{54E17C51-24C8-4C15-82B8-D4B7487DCD38}" dt="2023-12-26T10:40:19.558" v="326" actId="20577"/>
        <pc:sldMkLst>
          <pc:docMk/>
          <pc:sldMk cId="1416512061" sldId="321"/>
        </pc:sldMkLst>
        <pc:spChg chg="mod">
          <ac:chgData name="Aarushi" userId="c002ff96-f164-4b93-a466-3e374851619e" providerId="ADAL" clId="{54E17C51-24C8-4C15-82B8-D4B7487DCD38}" dt="2023-12-22T12:58:40.585" v="188" actId="14100"/>
          <ac:spMkLst>
            <pc:docMk/>
            <pc:sldMk cId="1416512061" sldId="321"/>
            <ac:spMk id="2" creationId="{BB785E1E-D8A0-DCE9-3C68-F313E8D0956E}"/>
          </ac:spMkLst>
        </pc:spChg>
        <pc:spChg chg="mod">
          <ac:chgData name="Aarushi" userId="c002ff96-f164-4b93-a466-3e374851619e" providerId="ADAL" clId="{54E17C51-24C8-4C15-82B8-D4B7487DCD38}" dt="2023-12-26T10:40:19.558" v="326" actId="20577"/>
          <ac:spMkLst>
            <pc:docMk/>
            <pc:sldMk cId="1416512061" sldId="321"/>
            <ac:spMk id="7" creationId="{D0EC5B99-1F70-F6C3-B68E-A4401CCCF8D8}"/>
          </ac:spMkLst>
        </pc:spChg>
        <pc:extLst>
          <p:ext xmlns:p="http://schemas.openxmlformats.org/presentationml/2006/main" uri="{D6D511B9-2390-475A-947B-AFAB55BFBCF1}">
            <pc226:cmChg xmlns:pc226="http://schemas.microsoft.com/office/powerpoint/2022/06/main/command" chg="del">
              <pc226:chgData name="Aarushi" userId="c002ff96-f164-4b93-a466-3e374851619e" providerId="ADAL" clId="{54E17C51-24C8-4C15-82B8-D4B7487DCD38}" dt="2023-12-22T10:08:00.593" v="39"/>
              <pc2:cmMkLst xmlns:pc2="http://schemas.microsoft.com/office/powerpoint/2019/9/main/command">
                <pc:docMk/>
                <pc:sldMk cId="1416512061" sldId="321"/>
                <pc2:cmMk id="{5EF0B50C-5625-4E93-B19A-D0B735107559}"/>
              </pc2:cmMkLst>
            </pc226:cmChg>
            <pc226:cmChg xmlns:pc226="http://schemas.microsoft.com/office/powerpoint/2022/06/main/command" chg="del">
              <pc226:chgData name="Aarushi" userId="c002ff96-f164-4b93-a466-3e374851619e" providerId="ADAL" clId="{54E17C51-24C8-4C15-82B8-D4B7487DCD38}" dt="2023-12-22T10:08:00.593" v="39"/>
              <pc2:cmMkLst xmlns:pc2="http://schemas.microsoft.com/office/powerpoint/2019/9/main/command">
                <pc:docMk/>
                <pc:sldMk cId="1416512061" sldId="321"/>
                <pc2:cmMk id="{24B37D8A-6005-47B5-A6F7-E06D4C51B6A1}"/>
              </pc2:cmMkLst>
            </pc226:cmChg>
          </p:ext>
        </pc:extLst>
      </pc:sldChg>
      <pc:sldChg chg="modSp mod">
        <pc:chgData name="Aarushi" userId="c002ff96-f164-4b93-a466-3e374851619e" providerId="ADAL" clId="{54E17C51-24C8-4C15-82B8-D4B7487DCD38}" dt="2023-12-26T10:42:00.537" v="354" actId="20577"/>
        <pc:sldMkLst>
          <pc:docMk/>
          <pc:sldMk cId="95123172" sldId="323"/>
        </pc:sldMkLst>
        <pc:spChg chg="mod">
          <ac:chgData name="Aarushi" userId="c002ff96-f164-4b93-a466-3e374851619e" providerId="ADAL" clId="{54E17C51-24C8-4C15-82B8-D4B7487DCD38}" dt="2023-12-26T10:42:00.537" v="354" actId="20577"/>
          <ac:spMkLst>
            <pc:docMk/>
            <pc:sldMk cId="95123172" sldId="323"/>
            <ac:spMk id="6" creationId="{CD6C27A3-41FF-0BFB-14FD-EC1114CEDA7E}"/>
          </ac:spMkLst>
        </pc:spChg>
        <pc:spChg chg="mod">
          <ac:chgData name="Aarushi" userId="c002ff96-f164-4b93-a466-3e374851619e" providerId="ADAL" clId="{54E17C51-24C8-4C15-82B8-D4B7487DCD38}" dt="2023-12-22T13:07:46.629" v="199" actId="20577"/>
          <ac:spMkLst>
            <pc:docMk/>
            <pc:sldMk cId="95123172" sldId="323"/>
            <ac:spMk id="8" creationId="{D5277C5D-F3AC-584D-13AE-3E7F8DC5970E}"/>
          </ac:spMkLst>
        </pc:spChg>
      </pc:sldChg>
      <pc:sldChg chg="delCm">
        <pc:chgData name="Aarushi" userId="c002ff96-f164-4b93-a466-3e374851619e" providerId="ADAL" clId="{54E17C51-24C8-4C15-82B8-D4B7487DCD38}" dt="2023-12-22T10:08:00.593" v="39"/>
        <pc:sldMkLst>
          <pc:docMk/>
          <pc:sldMk cId="936740712" sldId="324"/>
        </pc:sldMkLst>
        <pc:extLst>
          <p:ext xmlns:p="http://schemas.openxmlformats.org/presentationml/2006/main" uri="{D6D511B9-2390-475A-947B-AFAB55BFBCF1}">
            <pc226:cmChg xmlns:pc226="http://schemas.microsoft.com/office/powerpoint/2022/06/main/command" chg="del">
              <pc226:chgData name="Aarushi" userId="c002ff96-f164-4b93-a466-3e374851619e" providerId="ADAL" clId="{54E17C51-24C8-4C15-82B8-D4B7487DCD38}" dt="2023-12-22T10:08:00.593" v="39"/>
              <pc2:cmMkLst xmlns:pc2="http://schemas.microsoft.com/office/powerpoint/2019/9/main/command">
                <pc:docMk/>
                <pc:sldMk cId="936740712" sldId="324"/>
                <pc2:cmMk id="{55F7DD1D-DF60-4820-ACB9-B75FAF7F7B65}"/>
              </pc2:cmMkLst>
            </pc226:cmChg>
          </p:ext>
        </pc:extLst>
      </pc:sldChg>
      <pc:sldChg chg="modSp mod addCm delCm modCm">
        <pc:chgData name="Aarushi" userId="c002ff96-f164-4b93-a466-3e374851619e" providerId="ADAL" clId="{54E17C51-24C8-4C15-82B8-D4B7487DCD38}" dt="2023-12-26T10:42:44.083" v="358" actId="20577"/>
        <pc:sldMkLst>
          <pc:docMk/>
          <pc:sldMk cId="1467005401" sldId="325"/>
        </pc:sldMkLst>
        <pc:spChg chg="mod">
          <ac:chgData name="Aarushi" userId="c002ff96-f164-4b93-a466-3e374851619e" providerId="ADAL" clId="{54E17C51-24C8-4C15-82B8-D4B7487DCD38}" dt="2023-12-22T13:37:01.727" v="269" actId="20577"/>
          <ac:spMkLst>
            <pc:docMk/>
            <pc:sldMk cId="1467005401" sldId="325"/>
            <ac:spMk id="3" creationId="{4E642183-AB83-C23A-0A15-DF40ABE565B1}"/>
          </ac:spMkLst>
        </pc:spChg>
        <pc:spChg chg="mod">
          <ac:chgData name="Aarushi" userId="c002ff96-f164-4b93-a466-3e374851619e" providerId="ADAL" clId="{54E17C51-24C8-4C15-82B8-D4B7487DCD38}" dt="2023-12-26T10:42:44.083" v="358" actId="20577"/>
          <ac:spMkLst>
            <pc:docMk/>
            <pc:sldMk cId="1467005401" sldId="325"/>
            <ac:spMk id="7" creationId="{8DAF5D38-1C2D-FD01-0BC4-DA40DE04F6C8}"/>
          </ac:spMkLst>
        </pc:spChg>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54E17C51-24C8-4C15-82B8-D4B7487DCD38}" dt="2023-12-22T13:35:20.987" v="258"/>
              <pc2:cmMkLst xmlns:pc2="http://schemas.microsoft.com/office/powerpoint/2019/9/main/command">
                <pc:docMk/>
                <pc:sldMk cId="1467005401" sldId="325"/>
                <pc2:cmMk id="{30DB8D88-D635-4F89-ABBB-9EEC601B9CB5}"/>
              </pc2:cmMkLst>
            </pc226:cmChg>
            <pc226:cmChg xmlns:pc226="http://schemas.microsoft.com/office/powerpoint/2022/06/main/command" chg="add del mod">
              <pc226:chgData name="Aarushi" userId="c002ff96-f164-4b93-a466-3e374851619e" providerId="ADAL" clId="{54E17C51-24C8-4C15-82B8-D4B7487DCD38}" dt="2023-12-22T13:37:17.019" v="270"/>
              <pc2:cmMkLst xmlns:pc2="http://schemas.microsoft.com/office/powerpoint/2019/9/main/command">
                <pc:docMk/>
                <pc:sldMk cId="1467005401" sldId="325"/>
                <pc2:cmMk id="{F684DEB4-B4B7-4563-9223-BBD13F9CE868}"/>
              </pc2:cmMkLst>
              <pc226:cmRplyChg chg="add">
                <pc226:chgData name="Aarushi" userId="c002ff96-f164-4b93-a466-3e374851619e" providerId="ADAL" clId="{54E17C51-24C8-4C15-82B8-D4B7487DCD38}" dt="2023-12-22T13:09:59.117" v="201"/>
                <pc2:cmRplyMkLst xmlns:pc2="http://schemas.microsoft.com/office/powerpoint/2019/9/main/command">
                  <pc:docMk/>
                  <pc:sldMk cId="1467005401" sldId="325"/>
                  <pc2:cmMk id="{F684DEB4-B4B7-4563-9223-BBD13F9CE868}"/>
                  <pc2:cmRplyMk id="{74B399DD-2FF6-4619-B800-2439FF99E156}"/>
                </pc2:cmRplyMkLst>
              </pc226:cmRplyChg>
            </pc226:cmChg>
            <pc226:cmChg xmlns:pc226="http://schemas.microsoft.com/office/powerpoint/2022/06/main/command" chg="add del">
              <pc226:chgData name="Aarushi" userId="c002ff96-f164-4b93-a466-3e374851619e" providerId="ADAL" clId="{54E17C51-24C8-4C15-82B8-D4B7487DCD38}" dt="2023-12-22T13:35:42.184" v="259"/>
              <pc2:cmMkLst xmlns:pc2="http://schemas.microsoft.com/office/powerpoint/2019/9/main/command">
                <pc:docMk/>
                <pc:sldMk cId="1467005401" sldId="325"/>
                <pc2:cmMk id="{EA95D6C1-7832-49B6-BB42-56FF29F31247}"/>
              </pc2:cmMkLst>
            </pc226:cmChg>
          </p:ext>
        </pc:extLst>
      </pc:sldChg>
      <pc:sldChg chg="modSp mod">
        <pc:chgData name="Aarushi" userId="c002ff96-f164-4b93-a466-3e374851619e" providerId="ADAL" clId="{54E17C51-24C8-4C15-82B8-D4B7487DCD38}" dt="2023-12-26T10:43:18.800" v="362" actId="20577"/>
        <pc:sldMkLst>
          <pc:docMk/>
          <pc:sldMk cId="1059697659" sldId="329"/>
        </pc:sldMkLst>
        <pc:spChg chg="mod">
          <ac:chgData name="Aarushi" userId="c002ff96-f164-4b93-a466-3e374851619e" providerId="ADAL" clId="{54E17C51-24C8-4C15-82B8-D4B7487DCD38}" dt="2023-12-26T10:43:18.800" v="362" actId="20577"/>
          <ac:spMkLst>
            <pc:docMk/>
            <pc:sldMk cId="1059697659" sldId="329"/>
            <ac:spMk id="3" creationId="{26DDBC8C-F0A1-02CF-84FC-DE9D86A77F11}"/>
          </ac:spMkLst>
        </pc:spChg>
      </pc:sldChg>
      <pc:sldChg chg="modSp mod addCm delCm">
        <pc:chgData name="Aarushi" userId="c002ff96-f164-4b93-a466-3e374851619e" providerId="ADAL" clId="{54E17C51-24C8-4C15-82B8-D4B7487DCD38}" dt="2023-12-26T10:35:47.686" v="284" actId="20577"/>
        <pc:sldMkLst>
          <pc:docMk/>
          <pc:sldMk cId="3082878696" sldId="330"/>
        </pc:sldMkLst>
        <pc:spChg chg="mod">
          <ac:chgData name="Aarushi" userId="c002ff96-f164-4b93-a466-3e374851619e" providerId="ADAL" clId="{54E17C51-24C8-4C15-82B8-D4B7487DCD38}" dt="2023-12-26T10:35:00.609" v="274" actId="20577"/>
          <ac:spMkLst>
            <pc:docMk/>
            <pc:sldMk cId="3082878696" sldId="330"/>
            <ac:spMk id="5" creationId="{E6B0FF46-750A-6F00-0188-E59F67D3CAED}"/>
          </ac:spMkLst>
        </pc:spChg>
        <pc:spChg chg="mod">
          <ac:chgData name="Aarushi" userId="c002ff96-f164-4b93-a466-3e374851619e" providerId="ADAL" clId="{54E17C51-24C8-4C15-82B8-D4B7487DCD38}" dt="2023-12-26T10:35:47.686" v="284" actId="20577"/>
          <ac:spMkLst>
            <pc:docMk/>
            <pc:sldMk cId="3082878696" sldId="330"/>
            <ac:spMk id="6" creationId="{BE9D51BB-01C3-9087-D92E-21586B9258C3}"/>
          </ac:spMkLst>
        </pc:spChg>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54E17C51-24C8-4C15-82B8-D4B7487DCD38}" dt="2023-12-22T13:30:31.057" v="212"/>
              <pc2:cmMkLst xmlns:pc2="http://schemas.microsoft.com/office/powerpoint/2019/9/main/command">
                <pc:docMk/>
                <pc:sldMk cId="3082878696" sldId="330"/>
                <pc2:cmMk id="{2BB18996-E070-4022-B311-F429A6FA6D3E}"/>
              </pc2:cmMkLst>
            </pc226:cmChg>
          </p:ext>
        </pc:extLst>
      </pc:sldChg>
      <pc:sldChg chg="modSp mod">
        <pc:chgData name="Aarushi" userId="c002ff96-f164-4b93-a466-3e374851619e" providerId="ADAL" clId="{54E17C51-24C8-4C15-82B8-D4B7487DCD38}" dt="2023-12-26T10:36:05.101" v="288" actId="20577"/>
        <pc:sldMkLst>
          <pc:docMk/>
          <pc:sldMk cId="2836856355" sldId="331"/>
        </pc:sldMkLst>
        <pc:spChg chg="mod">
          <ac:chgData name="Aarushi" userId="c002ff96-f164-4b93-a466-3e374851619e" providerId="ADAL" clId="{54E17C51-24C8-4C15-82B8-D4B7487DCD38}" dt="2023-12-26T10:36:05.101" v="288" actId="20577"/>
          <ac:spMkLst>
            <pc:docMk/>
            <pc:sldMk cId="2836856355" sldId="331"/>
            <ac:spMk id="11" creationId="{D2C99E60-BEC5-75DC-C4E2-A387E1581F4D}"/>
          </ac:spMkLst>
        </pc:spChg>
      </pc:sldChg>
      <pc:sldChg chg="modSp mod addCm delCm">
        <pc:chgData name="Aarushi" userId="c002ff96-f164-4b93-a466-3e374851619e" providerId="ADAL" clId="{54E17C51-24C8-4C15-82B8-D4B7487DCD38}" dt="2024-01-02T05:41:31.224" v="403" actId="20577"/>
        <pc:sldMkLst>
          <pc:docMk/>
          <pc:sldMk cId="384906340" sldId="332"/>
        </pc:sldMkLst>
        <pc:spChg chg="mod">
          <ac:chgData name="Aarushi" userId="c002ff96-f164-4b93-a466-3e374851619e" providerId="ADAL" clId="{54E17C51-24C8-4C15-82B8-D4B7487DCD38}" dt="2024-01-02T05:39:17.904" v="381" actId="20577"/>
          <ac:spMkLst>
            <pc:docMk/>
            <pc:sldMk cId="384906340" sldId="332"/>
            <ac:spMk id="5" creationId="{E6B0FF46-750A-6F00-0188-E59F67D3CAED}"/>
          </ac:spMkLst>
        </pc:spChg>
        <pc:spChg chg="mod">
          <ac:chgData name="Aarushi" userId="c002ff96-f164-4b93-a466-3e374851619e" providerId="ADAL" clId="{54E17C51-24C8-4C15-82B8-D4B7487DCD38}" dt="2024-01-02T05:41:31.224" v="403" actId="20577"/>
          <ac:spMkLst>
            <pc:docMk/>
            <pc:sldMk cId="384906340" sldId="332"/>
            <ac:spMk id="6" creationId="{BE9D51BB-01C3-9087-D92E-21586B9258C3}"/>
          </ac:spMkLst>
        </pc:spChg>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54E17C51-24C8-4C15-82B8-D4B7487DCD38}" dt="2023-12-22T13:34:07.541" v="243"/>
              <pc2:cmMkLst xmlns:pc2="http://schemas.microsoft.com/office/powerpoint/2019/9/main/command">
                <pc:docMk/>
                <pc:sldMk cId="384906340" sldId="332"/>
                <pc2:cmMk id="{ABCD09C3-820F-4F6D-B0D2-36E560272B05}"/>
              </pc2:cmMkLst>
            </pc226:cmChg>
          </p:ext>
        </pc:extLst>
      </pc:sldChg>
      <pc:sldChg chg="addSp delSp modSp mod addCm delCm modCm">
        <pc:chgData name="Aarushi" userId="c002ff96-f164-4b93-a466-3e374851619e" providerId="ADAL" clId="{54E17C51-24C8-4C15-82B8-D4B7487DCD38}" dt="2024-01-02T05:41:22.629" v="395" actId="20577"/>
        <pc:sldMkLst>
          <pc:docMk/>
          <pc:sldMk cId="179814004" sldId="334"/>
        </pc:sldMkLst>
        <pc:spChg chg="add del mod">
          <ac:chgData name="Aarushi" userId="c002ff96-f164-4b93-a466-3e374851619e" providerId="ADAL" clId="{54E17C51-24C8-4C15-82B8-D4B7487DCD38}" dt="2024-01-02T05:41:03.097" v="383" actId="478"/>
          <ac:spMkLst>
            <pc:docMk/>
            <pc:sldMk cId="179814004" sldId="334"/>
            <ac:spMk id="3" creationId="{7D7827B3-F2EF-9E55-0F95-CBA7D827E3C9}"/>
          </ac:spMkLst>
        </pc:spChg>
        <pc:spChg chg="add del mod">
          <ac:chgData name="Aarushi" userId="c002ff96-f164-4b93-a466-3e374851619e" providerId="ADAL" clId="{54E17C51-24C8-4C15-82B8-D4B7487DCD38}" dt="2024-01-02T05:41:10.911" v="385" actId="20577"/>
          <ac:spMkLst>
            <pc:docMk/>
            <pc:sldMk cId="179814004" sldId="334"/>
            <ac:spMk id="5" creationId="{E6B0FF46-750A-6F00-0188-E59F67D3CAED}"/>
          </ac:spMkLst>
        </pc:spChg>
        <pc:spChg chg="mod">
          <ac:chgData name="Aarushi" userId="c002ff96-f164-4b93-a466-3e374851619e" providerId="ADAL" clId="{54E17C51-24C8-4C15-82B8-D4B7487DCD38}" dt="2024-01-02T05:41:22.629" v="395" actId="20577"/>
          <ac:spMkLst>
            <pc:docMk/>
            <pc:sldMk cId="179814004" sldId="334"/>
            <ac:spMk id="6" creationId="{BE9D51BB-01C3-9087-D92E-21586B9258C3}"/>
          </ac:spMkLst>
        </pc:spChg>
        <pc:extLst>
          <p:ext xmlns:p="http://schemas.openxmlformats.org/presentationml/2006/main" uri="{D6D511B9-2390-475A-947B-AFAB55BFBCF1}">
            <pc226:cmChg xmlns:pc226="http://schemas.microsoft.com/office/powerpoint/2022/06/main/command" chg="add del mod">
              <pc226:chgData name="Aarushi" userId="c002ff96-f164-4b93-a466-3e374851619e" providerId="ADAL" clId="{54E17C51-24C8-4C15-82B8-D4B7487DCD38}" dt="2023-12-22T13:35:05.861" v="257"/>
              <pc2:cmMkLst xmlns:pc2="http://schemas.microsoft.com/office/powerpoint/2019/9/main/command">
                <pc:docMk/>
                <pc:sldMk cId="179814004" sldId="334"/>
                <pc2:cmMk id="{ACD91A01-08E5-4F07-8C86-5F2B4A122DA1}"/>
              </pc2:cmMkLst>
            </pc226:cmChg>
            <pc226:cmChg xmlns:pc226="http://schemas.microsoft.com/office/powerpoint/2022/06/main/command" chg="add del">
              <pc226:chgData name="Aarushi" userId="c002ff96-f164-4b93-a466-3e374851619e" providerId="ADAL" clId="{54E17C51-24C8-4C15-82B8-D4B7487DCD38}" dt="2023-12-22T13:34:25.228" v="245"/>
              <pc2:cmMkLst xmlns:pc2="http://schemas.microsoft.com/office/powerpoint/2019/9/main/command">
                <pc:docMk/>
                <pc:sldMk cId="179814004" sldId="334"/>
                <pc2:cmMk id="{A57B3246-1CA4-4C74-96C5-BC60EDCFADBE}"/>
              </pc2:cmMkLst>
            </pc226:cmChg>
          </p:ext>
        </pc:extLst>
      </pc:sldChg>
      <pc:sldChg chg="modSp mod">
        <pc:chgData name="Aarushi" userId="c002ff96-f164-4b93-a466-3e374851619e" providerId="ADAL" clId="{54E17C51-24C8-4C15-82B8-D4B7487DCD38}" dt="2023-12-22T13:00:13.749" v="194" actId="20577"/>
        <pc:sldMkLst>
          <pc:docMk/>
          <pc:sldMk cId="2961256867" sldId="335"/>
        </pc:sldMkLst>
        <pc:spChg chg="mod">
          <ac:chgData name="Aarushi" userId="c002ff96-f164-4b93-a466-3e374851619e" providerId="ADAL" clId="{54E17C51-24C8-4C15-82B8-D4B7487DCD38}" dt="2023-12-22T13:00:13.749" v="194" actId="20577"/>
          <ac:spMkLst>
            <pc:docMk/>
            <pc:sldMk cId="2961256867" sldId="335"/>
            <ac:spMk id="11" creationId="{D2C99E60-BEC5-75DC-C4E2-A387E1581F4D}"/>
          </ac:spMkLst>
        </pc:spChg>
      </pc:sldChg>
      <pc:sldChg chg="modSp mod addCm delCm modCm">
        <pc:chgData name="Aarushi" userId="c002ff96-f164-4b93-a466-3e374851619e" providerId="ADAL" clId="{54E17C51-24C8-4C15-82B8-D4B7487DCD38}" dt="2023-12-26T10:38:31.224" v="304" actId="20577"/>
        <pc:sldMkLst>
          <pc:docMk/>
          <pc:sldMk cId="2002798974" sldId="336"/>
        </pc:sldMkLst>
        <pc:spChg chg="mod">
          <ac:chgData name="Aarushi" userId="c002ff96-f164-4b93-a466-3e374851619e" providerId="ADAL" clId="{54E17C51-24C8-4C15-82B8-D4B7487DCD38}" dt="2023-12-26T10:38:07.149" v="295" actId="14100"/>
          <ac:spMkLst>
            <pc:docMk/>
            <pc:sldMk cId="2002798974" sldId="336"/>
            <ac:spMk id="5" creationId="{E6B0FF46-750A-6F00-0188-E59F67D3CAED}"/>
          </ac:spMkLst>
        </pc:spChg>
        <pc:spChg chg="mod">
          <ac:chgData name="Aarushi" userId="c002ff96-f164-4b93-a466-3e374851619e" providerId="ADAL" clId="{54E17C51-24C8-4C15-82B8-D4B7487DCD38}" dt="2023-12-26T10:38:31.224" v="304" actId="20577"/>
          <ac:spMkLst>
            <pc:docMk/>
            <pc:sldMk cId="2002798974" sldId="336"/>
            <ac:spMk id="6" creationId="{BE9D51BB-01C3-9087-D92E-21586B9258C3}"/>
          </ac:spMkLst>
        </pc:spChg>
        <pc:extLst>
          <p:ext xmlns:p="http://schemas.openxmlformats.org/presentationml/2006/main" uri="{D6D511B9-2390-475A-947B-AFAB55BFBCF1}">
            <pc226:cmChg xmlns:pc226="http://schemas.microsoft.com/office/powerpoint/2022/06/main/command" chg="add del mod">
              <pc226:chgData name="Aarushi" userId="c002ff96-f164-4b93-a466-3e374851619e" providerId="ADAL" clId="{54E17C51-24C8-4C15-82B8-D4B7487DCD38}" dt="2023-12-22T13:33:56.940" v="241"/>
              <pc2:cmMkLst xmlns:pc2="http://schemas.microsoft.com/office/powerpoint/2019/9/main/command">
                <pc:docMk/>
                <pc:sldMk cId="2002798974" sldId="336"/>
                <pc2:cmMk id="{B1102E4E-CD4E-4CDF-BE87-579FF7E12906}"/>
              </pc2:cmMkLst>
            </pc226:cmChg>
          </p:ext>
        </pc:extLst>
      </pc:sldChg>
      <pc:sldChg chg="delCm">
        <pc:chgData name="Aarushi" userId="c002ff96-f164-4b93-a466-3e374851619e" providerId="ADAL" clId="{54E17C51-24C8-4C15-82B8-D4B7487DCD38}" dt="2023-12-22T10:08:00.593" v="39"/>
        <pc:sldMkLst>
          <pc:docMk/>
          <pc:sldMk cId="3247574499" sldId="337"/>
        </pc:sldMkLst>
        <pc:extLst>
          <p:ext xmlns:p="http://schemas.openxmlformats.org/presentationml/2006/main" uri="{D6D511B9-2390-475A-947B-AFAB55BFBCF1}">
            <pc226:cmChg xmlns:pc226="http://schemas.microsoft.com/office/powerpoint/2022/06/main/command" chg="del">
              <pc226:chgData name="Aarushi" userId="c002ff96-f164-4b93-a466-3e374851619e" providerId="ADAL" clId="{54E17C51-24C8-4C15-82B8-D4B7487DCD38}" dt="2023-12-22T10:08:00.593" v="39"/>
              <pc2:cmMkLst xmlns:pc2="http://schemas.microsoft.com/office/powerpoint/2019/9/main/command">
                <pc:docMk/>
                <pc:sldMk cId="3247574499" sldId="337"/>
                <pc2:cmMk id="{3B7B6FC1-DBD9-48DC-8D84-7196963A0BB7}"/>
              </pc2:cmMkLst>
            </pc226:cmChg>
          </p:ext>
        </pc:extLst>
      </pc:sldChg>
    </pc:docChg>
  </pc:docChgLst>
  <pc:docChgLst>
    <pc:chgData name="Athresh PS" userId="6aaba706-7cac-4f49-bd78-392633c5ba9f" providerId="ADAL" clId="{E25DF408-647F-413C-9DA8-11CDFAE0D53C}"/>
    <pc:docChg chg="modSld">
      <pc:chgData name="Athresh PS" userId="6aaba706-7cac-4f49-bd78-392633c5ba9f" providerId="ADAL" clId="{E25DF408-647F-413C-9DA8-11CDFAE0D53C}" dt="2024-01-01T07:46:07.838" v="80" actId="14100"/>
      <pc:docMkLst>
        <pc:docMk/>
      </pc:docMkLst>
      <pc:sldChg chg="modSp mod">
        <pc:chgData name="Athresh PS" userId="6aaba706-7cac-4f49-bd78-392633c5ba9f" providerId="ADAL" clId="{E25DF408-647F-413C-9DA8-11CDFAE0D53C}" dt="2024-01-01T07:43:50.902" v="47" actId="1036"/>
        <pc:sldMkLst>
          <pc:docMk/>
          <pc:sldMk cId="176914838" sldId="276"/>
        </pc:sldMkLst>
        <pc:spChg chg="mod">
          <ac:chgData name="Athresh PS" userId="6aaba706-7cac-4f49-bd78-392633c5ba9f" providerId="ADAL" clId="{E25DF408-647F-413C-9DA8-11CDFAE0D53C}" dt="2024-01-01T07:43:50.902" v="47" actId="1036"/>
          <ac:spMkLst>
            <pc:docMk/>
            <pc:sldMk cId="176914838" sldId="276"/>
            <ac:spMk id="3" creationId="{C950F53E-3D95-E7DA-EF67-0FCAB93565E5}"/>
          </ac:spMkLst>
        </pc:spChg>
        <pc:spChg chg="mod">
          <ac:chgData name="Athresh PS" userId="6aaba706-7cac-4f49-bd78-392633c5ba9f" providerId="ADAL" clId="{E25DF408-647F-413C-9DA8-11CDFAE0D53C}" dt="2024-01-01T07:43:50.902" v="47" actId="1036"/>
          <ac:spMkLst>
            <pc:docMk/>
            <pc:sldMk cId="176914838" sldId="276"/>
            <ac:spMk id="4" creationId="{BB29440D-05D9-7D39-C47B-BAE4B000BE7A}"/>
          </ac:spMkLst>
        </pc:spChg>
        <pc:spChg chg="mod">
          <ac:chgData name="Athresh PS" userId="6aaba706-7cac-4f49-bd78-392633c5ba9f" providerId="ADAL" clId="{E25DF408-647F-413C-9DA8-11CDFAE0D53C}" dt="2024-01-01T07:43:50.902" v="47" actId="1036"/>
          <ac:spMkLst>
            <pc:docMk/>
            <pc:sldMk cId="176914838" sldId="276"/>
            <ac:spMk id="5" creationId="{725E13F6-6113-71E5-F34F-4AA2264B5451}"/>
          </ac:spMkLst>
        </pc:spChg>
        <pc:spChg chg="mod">
          <ac:chgData name="Athresh PS" userId="6aaba706-7cac-4f49-bd78-392633c5ba9f" providerId="ADAL" clId="{E25DF408-647F-413C-9DA8-11CDFAE0D53C}" dt="2024-01-01T07:43:50.902" v="47" actId="1036"/>
          <ac:spMkLst>
            <pc:docMk/>
            <pc:sldMk cId="176914838" sldId="276"/>
            <ac:spMk id="6" creationId="{A1A7381D-4CD5-A357-E997-F29D3884A523}"/>
          </ac:spMkLst>
        </pc:spChg>
        <pc:picChg chg="mod">
          <ac:chgData name="Athresh PS" userId="6aaba706-7cac-4f49-bd78-392633c5ba9f" providerId="ADAL" clId="{E25DF408-647F-413C-9DA8-11CDFAE0D53C}" dt="2024-01-01T07:43:50.902" v="47" actId="1036"/>
          <ac:picMkLst>
            <pc:docMk/>
            <pc:sldMk cId="176914838" sldId="276"/>
            <ac:picMk id="2" creationId="{3F75B7CB-1AA3-585A-AE26-2EEC63A9345E}"/>
          </ac:picMkLst>
        </pc:picChg>
        <pc:picChg chg="mod">
          <ac:chgData name="Athresh PS" userId="6aaba706-7cac-4f49-bd78-392633c5ba9f" providerId="ADAL" clId="{E25DF408-647F-413C-9DA8-11CDFAE0D53C}" dt="2024-01-01T07:43:50.902" v="47" actId="1036"/>
          <ac:picMkLst>
            <pc:docMk/>
            <pc:sldMk cId="176914838" sldId="276"/>
            <ac:picMk id="27" creationId="{5D1830A9-B24A-8050-D111-CD732FA90AD6}"/>
          </ac:picMkLst>
        </pc:picChg>
        <pc:picChg chg="mod">
          <ac:chgData name="Athresh PS" userId="6aaba706-7cac-4f49-bd78-392633c5ba9f" providerId="ADAL" clId="{E25DF408-647F-413C-9DA8-11CDFAE0D53C}" dt="2024-01-01T07:43:50.902" v="47" actId="1036"/>
          <ac:picMkLst>
            <pc:docMk/>
            <pc:sldMk cId="176914838" sldId="276"/>
            <ac:picMk id="28" creationId="{EEA1EC8E-0FE8-F629-E15B-DC6A4C683C4A}"/>
          </ac:picMkLst>
        </pc:picChg>
        <pc:picChg chg="mod">
          <ac:chgData name="Athresh PS" userId="6aaba706-7cac-4f49-bd78-392633c5ba9f" providerId="ADAL" clId="{E25DF408-647F-413C-9DA8-11CDFAE0D53C}" dt="2024-01-01T07:43:50.902" v="47" actId="1036"/>
          <ac:picMkLst>
            <pc:docMk/>
            <pc:sldMk cId="176914838" sldId="276"/>
            <ac:picMk id="29" creationId="{71DDC7C1-F437-5D75-EDA1-709A5C0DB21A}"/>
          </ac:picMkLst>
        </pc:picChg>
      </pc:sldChg>
      <pc:sldChg chg="modSp mod">
        <pc:chgData name="Athresh PS" userId="6aaba706-7cac-4f49-bd78-392633c5ba9f" providerId="ADAL" clId="{E25DF408-647F-413C-9DA8-11CDFAE0D53C}" dt="2024-01-01T07:41:35.393" v="8" actId="207"/>
        <pc:sldMkLst>
          <pc:docMk/>
          <pc:sldMk cId="3702043585" sldId="300"/>
        </pc:sldMkLst>
        <pc:spChg chg="mod">
          <ac:chgData name="Athresh PS" userId="6aaba706-7cac-4f49-bd78-392633c5ba9f" providerId="ADAL" clId="{E25DF408-647F-413C-9DA8-11CDFAE0D53C}" dt="2024-01-01T07:41:35.393" v="8" actId="207"/>
          <ac:spMkLst>
            <pc:docMk/>
            <pc:sldMk cId="3702043585" sldId="300"/>
            <ac:spMk id="8" creationId="{584BDB9B-538E-5689-B560-F77D39AB5D7B}"/>
          </ac:spMkLst>
        </pc:spChg>
      </pc:sldChg>
      <pc:sldChg chg="modSp mod">
        <pc:chgData name="Athresh PS" userId="6aaba706-7cac-4f49-bd78-392633c5ba9f" providerId="ADAL" clId="{E25DF408-647F-413C-9DA8-11CDFAE0D53C}" dt="2024-01-01T07:41:04.835" v="5" actId="208"/>
        <pc:sldMkLst>
          <pc:docMk/>
          <pc:sldMk cId="3298827433" sldId="303"/>
        </pc:sldMkLst>
        <pc:spChg chg="mod">
          <ac:chgData name="Athresh PS" userId="6aaba706-7cac-4f49-bd78-392633c5ba9f" providerId="ADAL" clId="{E25DF408-647F-413C-9DA8-11CDFAE0D53C}" dt="2024-01-01T07:41:04.835" v="5" actId="208"/>
          <ac:spMkLst>
            <pc:docMk/>
            <pc:sldMk cId="3298827433" sldId="303"/>
            <ac:spMk id="2" creationId="{3ECD074F-3033-2708-2AD7-972276E71A9F}"/>
          </ac:spMkLst>
        </pc:spChg>
      </pc:sldChg>
      <pc:sldChg chg="modSp mod">
        <pc:chgData name="Athresh PS" userId="6aaba706-7cac-4f49-bd78-392633c5ba9f" providerId="ADAL" clId="{E25DF408-647F-413C-9DA8-11CDFAE0D53C}" dt="2024-01-01T07:42:07.238" v="12" actId="242"/>
        <pc:sldMkLst>
          <pc:docMk/>
          <pc:sldMk cId="2352650587" sldId="306"/>
        </pc:sldMkLst>
        <pc:spChg chg="mod">
          <ac:chgData name="Athresh PS" userId="6aaba706-7cac-4f49-bd78-392633c5ba9f" providerId="ADAL" clId="{E25DF408-647F-413C-9DA8-11CDFAE0D53C}" dt="2024-01-01T07:42:07.238" v="12" actId="242"/>
          <ac:spMkLst>
            <pc:docMk/>
            <pc:sldMk cId="2352650587" sldId="306"/>
            <ac:spMk id="8" creationId="{48BB5DD0-58F2-731E-1386-711B2507DFF3}"/>
          </ac:spMkLst>
        </pc:spChg>
      </pc:sldChg>
      <pc:sldChg chg="modSp mod">
        <pc:chgData name="Athresh PS" userId="6aaba706-7cac-4f49-bd78-392633c5ba9f" providerId="ADAL" clId="{E25DF408-647F-413C-9DA8-11CDFAE0D53C}" dt="2024-01-01T07:46:07.838" v="80" actId="14100"/>
        <pc:sldMkLst>
          <pc:docMk/>
          <pc:sldMk cId="3078777855" sldId="307"/>
        </pc:sldMkLst>
        <pc:spChg chg="mod">
          <ac:chgData name="Athresh PS" userId="6aaba706-7cac-4f49-bd78-392633c5ba9f" providerId="ADAL" clId="{E25DF408-647F-413C-9DA8-11CDFAE0D53C}" dt="2024-01-01T07:46:07.838" v="80" actId="14100"/>
          <ac:spMkLst>
            <pc:docMk/>
            <pc:sldMk cId="3078777855" sldId="307"/>
            <ac:spMk id="7" creationId="{C4547597-4FC9-6544-CF96-957E47FA0BE3}"/>
          </ac:spMkLst>
        </pc:spChg>
      </pc:sldChg>
      <pc:sldChg chg="modSp mod">
        <pc:chgData name="Athresh PS" userId="6aaba706-7cac-4f49-bd78-392633c5ba9f" providerId="ADAL" clId="{E25DF408-647F-413C-9DA8-11CDFAE0D53C}" dt="2024-01-01T07:41:50.708" v="9" actId="242"/>
        <pc:sldMkLst>
          <pc:docMk/>
          <pc:sldMk cId="1031239095" sldId="308"/>
        </pc:sldMkLst>
        <pc:spChg chg="mod">
          <ac:chgData name="Athresh PS" userId="6aaba706-7cac-4f49-bd78-392633c5ba9f" providerId="ADAL" clId="{E25DF408-647F-413C-9DA8-11CDFAE0D53C}" dt="2024-01-01T07:41:50.708" v="9" actId="242"/>
          <ac:spMkLst>
            <pc:docMk/>
            <pc:sldMk cId="1031239095" sldId="308"/>
            <ac:spMk id="33" creationId="{07A65E1D-41C0-82DB-AF19-1A928A4EE1F0}"/>
          </ac:spMkLst>
        </pc:spChg>
      </pc:sldChg>
      <pc:sldChg chg="modSp mod">
        <pc:chgData name="Athresh PS" userId="6aaba706-7cac-4f49-bd78-392633c5ba9f" providerId="ADAL" clId="{E25DF408-647F-413C-9DA8-11CDFAE0D53C}" dt="2024-01-01T07:45:50.757" v="78" actId="1037"/>
        <pc:sldMkLst>
          <pc:docMk/>
          <pc:sldMk cId="767974795" sldId="310"/>
        </pc:sldMkLst>
        <pc:spChg chg="mod">
          <ac:chgData name="Athresh PS" userId="6aaba706-7cac-4f49-bd78-392633c5ba9f" providerId="ADAL" clId="{E25DF408-647F-413C-9DA8-11CDFAE0D53C}" dt="2024-01-01T07:42:37.525" v="15" actId="207"/>
          <ac:spMkLst>
            <pc:docMk/>
            <pc:sldMk cId="767974795" sldId="310"/>
            <ac:spMk id="14" creationId="{86E0C394-553A-5189-2E06-0085FF3E2B59}"/>
          </ac:spMkLst>
        </pc:spChg>
        <pc:spChg chg="mod">
          <ac:chgData name="Athresh PS" userId="6aaba706-7cac-4f49-bd78-392633c5ba9f" providerId="ADAL" clId="{E25DF408-647F-413C-9DA8-11CDFAE0D53C}" dt="2024-01-01T07:45:40.712" v="62" actId="1037"/>
          <ac:spMkLst>
            <pc:docMk/>
            <pc:sldMk cId="767974795" sldId="310"/>
            <ac:spMk id="15" creationId="{6C4D0DDF-B5BF-7929-46D1-5EC9665E63A4}"/>
          </ac:spMkLst>
        </pc:spChg>
        <pc:spChg chg="mod">
          <ac:chgData name="Athresh PS" userId="6aaba706-7cac-4f49-bd78-392633c5ba9f" providerId="ADAL" clId="{E25DF408-647F-413C-9DA8-11CDFAE0D53C}" dt="2024-01-01T07:42:37.525" v="15" actId="207"/>
          <ac:spMkLst>
            <pc:docMk/>
            <pc:sldMk cId="767974795" sldId="310"/>
            <ac:spMk id="16" creationId="{FD99DB70-8339-794A-DBDB-1F0EAFE7779A}"/>
          </ac:spMkLst>
        </pc:spChg>
        <pc:spChg chg="mod">
          <ac:chgData name="Athresh PS" userId="6aaba706-7cac-4f49-bd78-392633c5ba9f" providerId="ADAL" clId="{E25DF408-647F-413C-9DA8-11CDFAE0D53C}" dt="2024-01-01T07:45:38.197" v="57" actId="1037"/>
          <ac:spMkLst>
            <pc:docMk/>
            <pc:sldMk cId="767974795" sldId="310"/>
            <ac:spMk id="17" creationId="{C123ABE1-4D7E-8F0A-5883-442A99CC2E9A}"/>
          </ac:spMkLst>
        </pc:spChg>
        <pc:spChg chg="mod">
          <ac:chgData name="Athresh PS" userId="6aaba706-7cac-4f49-bd78-392633c5ba9f" providerId="ADAL" clId="{E25DF408-647F-413C-9DA8-11CDFAE0D53C}" dt="2024-01-01T07:42:37.525" v="15" actId="207"/>
          <ac:spMkLst>
            <pc:docMk/>
            <pc:sldMk cId="767974795" sldId="310"/>
            <ac:spMk id="18" creationId="{29577968-3718-72E4-5AE8-30655FB2B340}"/>
          </ac:spMkLst>
        </pc:spChg>
        <pc:spChg chg="mod">
          <ac:chgData name="Athresh PS" userId="6aaba706-7cac-4f49-bd78-392633c5ba9f" providerId="ADAL" clId="{E25DF408-647F-413C-9DA8-11CDFAE0D53C}" dt="2024-01-01T07:42:37.525" v="15" actId="207"/>
          <ac:spMkLst>
            <pc:docMk/>
            <pc:sldMk cId="767974795" sldId="310"/>
            <ac:spMk id="19" creationId="{CD6E526F-CA65-D6B7-0402-19305768820D}"/>
          </ac:spMkLst>
        </pc:spChg>
        <pc:spChg chg="mod">
          <ac:chgData name="Athresh PS" userId="6aaba706-7cac-4f49-bd78-392633c5ba9f" providerId="ADAL" clId="{E25DF408-647F-413C-9DA8-11CDFAE0D53C}" dt="2024-01-01T07:42:37.525" v="15" actId="207"/>
          <ac:spMkLst>
            <pc:docMk/>
            <pc:sldMk cId="767974795" sldId="310"/>
            <ac:spMk id="20" creationId="{484D863E-7248-85D2-E8AB-4E2D7AEEFEAA}"/>
          </ac:spMkLst>
        </pc:spChg>
        <pc:spChg chg="mod">
          <ac:chgData name="Athresh PS" userId="6aaba706-7cac-4f49-bd78-392633c5ba9f" providerId="ADAL" clId="{E25DF408-647F-413C-9DA8-11CDFAE0D53C}" dt="2024-01-01T07:45:50.757" v="78" actId="1037"/>
          <ac:spMkLst>
            <pc:docMk/>
            <pc:sldMk cId="767974795" sldId="310"/>
            <ac:spMk id="21" creationId="{7077FDBA-374A-4A05-1ECD-EAC77454418F}"/>
          </ac:spMkLst>
        </pc:spChg>
        <pc:spChg chg="mod">
          <ac:chgData name="Athresh PS" userId="6aaba706-7cac-4f49-bd78-392633c5ba9f" providerId="ADAL" clId="{E25DF408-647F-413C-9DA8-11CDFAE0D53C}" dt="2024-01-01T07:42:37.525" v="15" actId="207"/>
          <ac:spMkLst>
            <pc:docMk/>
            <pc:sldMk cId="767974795" sldId="310"/>
            <ac:spMk id="22" creationId="{F4170033-73C8-698B-40F2-576444C589E5}"/>
          </ac:spMkLst>
        </pc:spChg>
        <pc:spChg chg="mod">
          <ac:chgData name="Athresh PS" userId="6aaba706-7cac-4f49-bd78-392633c5ba9f" providerId="ADAL" clId="{E25DF408-647F-413C-9DA8-11CDFAE0D53C}" dt="2024-01-01T07:45:46.004" v="74" actId="1037"/>
          <ac:spMkLst>
            <pc:docMk/>
            <pc:sldMk cId="767974795" sldId="310"/>
            <ac:spMk id="23" creationId="{EC3A4E8A-A7EE-5B74-5F12-40C85065513D}"/>
          </ac:spMkLst>
        </pc:spChg>
        <pc:spChg chg="mod">
          <ac:chgData name="Athresh PS" userId="6aaba706-7cac-4f49-bd78-392633c5ba9f" providerId="ADAL" clId="{E25DF408-647F-413C-9DA8-11CDFAE0D53C}" dt="2024-01-01T07:42:37.525" v="15" actId="207"/>
          <ac:spMkLst>
            <pc:docMk/>
            <pc:sldMk cId="767974795" sldId="310"/>
            <ac:spMk id="24" creationId="{6CA8003E-3C2D-7FC9-B568-A42862A3DAC8}"/>
          </ac:spMkLst>
        </pc:spChg>
        <pc:spChg chg="mod">
          <ac:chgData name="Athresh PS" userId="6aaba706-7cac-4f49-bd78-392633c5ba9f" providerId="ADAL" clId="{E25DF408-647F-413C-9DA8-11CDFAE0D53C}" dt="2024-01-01T07:45:42.901" v="67" actId="1037"/>
          <ac:spMkLst>
            <pc:docMk/>
            <pc:sldMk cId="767974795" sldId="310"/>
            <ac:spMk id="25" creationId="{9D86D4A6-ACC2-A843-FA3B-1FFD65CFC49E}"/>
          </ac:spMkLst>
        </pc:spChg>
      </pc:sldChg>
      <pc:sldChg chg="modSp mod">
        <pc:chgData name="Athresh PS" userId="6aaba706-7cac-4f49-bd78-392633c5ba9f" providerId="ADAL" clId="{E25DF408-647F-413C-9DA8-11CDFAE0D53C}" dt="2024-01-01T07:45:00.367" v="53" actId="207"/>
        <pc:sldMkLst>
          <pc:docMk/>
          <pc:sldMk cId="1416512061" sldId="321"/>
        </pc:sldMkLst>
        <pc:spChg chg="mod">
          <ac:chgData name="Athresh PS" userId="6aaba706-7cac-4f49-bd78-392633c5ba9f" providerId="ADAL" clId="{E25DF408-647F-413C-9DA8-11CDFAE0D53C}" dt="2024-01-01T07:45:00.367" v="53" actId="207"/>
          <ac:spMkLst>
            <pc:docMk/>
            <pc:sldMk cId="1416512061" sldId="321"/>
            <ac:spMk id="7" creationId="{D0EC5B99-1F70-F6C3-B68E-A4401CCCF8D8}"/>
          </ac:spMkLst>
        </pc:spChg>
        <pc:spChg chg="mod">
          <ac:chgData name="Athresh PS" userId="6aaba706-7cac-4f49-bd78-392633c5ba9f" providerId="ADAL" clId="{E25DF408-647F-413C-9DA8-11CDFAE0D53C}" dt="2024-01-01T07:45:00.367" v="53" actId="207"/>
          <ac:spMkLst>
            <pc:docMk/>
            <pc:sldMk cId="1416512061" sldId="321"/>
            <ac:spMk id="8" creationId="{6DE343FF-8709-1E60-A2DC-1B9E4EBCD2A5}"/>
          </ac:spMkLst>
        </pc:spChg>
      </pc:sldChg>
      <pc:sldChg chg="modSp mod">
        <pc:chgData name="Athresh PS" userId="6aaba706-7cac-4f49-bd78-392633c5ba9f" providerId="ADAL" clId="{E25DF408-647F-413C-9DA8-11CDFAE0D53C}" dt="2024-01-01T07:44:17.004" v="48" actId="207"/>
        <pc:sldMkLst>
          <pc:docMk/>
          <pc:sldMk cId="936740712" sldId="324"/>
        </pc:sldMkLst>
        <pc:spChg chg="mod">
          <ac:chgData name="Athresh PS" userId="6aaba706-7cac-4f49-bd78-392633c5ba9f" providerId="ADAL" clId="{E25DF408-647F-413C-9DA8-11CDFAE0D53C}" dt="2024-01-01T07:44:17.004" v="48" actId="207"/>
          <ac:spMkLst>
            <pc:docMk/>
            <pc:sldMk cId="936740712" sldId="324"/>
            <ac:spMk id="2" creationId="{C56DC28F-510D-1682-FC48-168C4B0E8382}"/>
          </ac:spMkLst>
        </pc:spChg>
      </pc:sldChg>
    </pc:docChg>
  </pc:docChgLst>
  <pc:docChgLst>
    <pc:chgData name="Rashmi Tarkeshwar Singh" userId="S::rashmi.tsingh@simplilearn.com::68a6778a-50ba-49c5-9a37-e67a9d27a7f7" providerId="AD" clId="Web-{23A06B1B-5514-DA7B-C708-52C57DAD8E18}"/>
    <pc:docChg chg="sldOrd">
      <pc:chgData name="Rashmi Tarkeshwar Singh" userId="S::rashmi.tsingh@simplilearn.com::68a6778a-50ba-49c5-9a37-e67a9d27a7f7" providerId="AD" clId="Web-{23A06B1B-5514-DA7B-C708-52C57DAD8E18}" dt="2024-01-04T10:43:40.187" v="0"/>
      <pc:docMkLst>
        <pc:docMk/>
      </pc:docMkLst>
      <pc:sldChg chg="ord">
        <pc:chgData name="Rashmi Tarkeshwar Singh" userId="S::rashmi.tsingh@simplilearn.com::68a6778a-50ba-49c5-9a37-e67a9d27a7f7" providerId="AD" clId="Web-{23A06B1B-5514-DA7B-C708-52C57DAD8E18}" dt="2024-01-04T10:43:40.187" v="0"/>
        <pc:sldMkLst>
          <pc:docMk/>
          <pc:sldMk cId="1620506702" sldId="29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1A5E97-145B-52B3-1141-744C0144BD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7F6C3ED-2433-238E-AB8A-1DDDC050CD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B41280-C457-456B-B8BA-1381CC4CEF8F}" type="datetimeFigureOut">
              <a:rPr lang="en-IN" smtClean="0"/>
              <a:t>06-02-2024</a:t>
            </a:fld>
            <a:endParaRPr lang="en-IN"/>
          </a:p>
        </p:txBody>
      </p:sp>
      <p:sp>
        <p:nvSpPr>
          <p:cNvPr id="4" name="Footer Placeholder 3">
            <a:extLst>
              <a:ext uri="{FF2B5EF4-FFF2-40B4-BE49-F238E27FC236}">
                <a16:creationId xmlns:a16="http://schemas.microsoft.com/office/drawing/2014/main" id="{16095F8A-CEBD-2E0F-4D9B-5FE4CE3161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BE966E81-7B8B-F396-BF63-4B5CC27795D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F9915C6-D265-405F-94B5-CE1B3382C50F}" type="slidenum">
              <a:rPr lang="en-IN" smtClean="0"/>
              <a:t>‹#›</a:t>
            </a:fld>
            <a:endParaRPr lang="en-IN"/>
          </a:p>
        </p:txBody>
      </p:sp>
    </p:spTree>
    <p:extLst>
      <p:ext uri="{BB962C8B-B14F-4D97-AF65-F5344CB8AC3E}">
        <p14:creationId xmlns:p14="http://schemas.microsoft.com/office/powerpoint/2010/main" val="2631496501"/>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81794-B535-4C48-BBE8-526578888544}" type="datetimeFigureOut">
              <a:rPr lang="en-US" smtClean="0"/>
              <a:t>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C900C1-7326-4B4D-9C4E-22E7230B62CC}" type="slidenum">
              <a:rPr lang="en-US" smtClean="0"/>
              <a:t>‹#›</a:t>
            </a:fld>
            <a:endParaRPr lang="en-US"/>
          </a:p>
        </p:txBody>
      </p:sp>
    </p:spTree>
    <p:extLst>
      <p:ext uri="{BB962C8B-B14F-4D97-AF65-F5344CB8AC3E}">
        <p14:creationId xmlns:p14="http://schemas.microsoft.com/office/powerpoint/2010/main" val="3738147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Overview of State Management:</a:t>
            </a:r>
          </a:p>
          <a:p>
            <a:r>
              <a:rPr lang="en-US"/>
              <a:t>State refers to the condition or status of an application at a particular point in time.</a:t>
            </a:r>
          </a:p>
          <a:p>
            <a:r>
              <a:rPr lang="en-US"/>
              <a:t>State management involves handling and maintaining the state of your application, ensuring that different components can access and update it appropriately. </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4</a:t>
            </a:fld>
            <a:endParaRPr lang="en-US"/>
          </a:p>
        </p:txBody>
      </p:sp>
    </p:spTree>
    <p:extLst>
      <p:ext uri="{BB962C8B-B14F-4D97-AF65-F5344CB8AC3E}">
        <p14:creationId xmlns:p14="http://schemas.microsoft.com/office/powerpoint/2010/main" val="2790765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Action Types</a:t>
            </a:r>
          </a:p>
          <a:p>
            <a:endParaRPr lang="en-US"/>
          </a:p>
          <a:p>
            <a:r>
              <a:rPr lang="en-US"/>
              <a:t>In Redux, action types refer to the unique identifiers associated with different types of actions that can occur in an application. These identifiers are typically represented as string constants and serve to describe the nature of the action. </a:t>
            </a:r>
          </a:p>
          <a:p>
            <a:endParaRPr lang="en-US"/>
          </a:p>
          <a:p>
            <a:r>
              <a:rPr lang="en-US"/>
              <a:t>Key Characteristics of Action Types:</a:t>
            </a:r>
          </a:p>
          <a:p>
            <a:r>
              <a:rPr lang="en-US"/>
              <a:t>Action types are often defined as string constants, making them easily recognizable in the code.</a:t>
            </a:r>
          </a:p>
          <a:p>
            <a:r>
              <a:rPr lang="en-US"/>
              <a:t>Each action type should be unique within the application which ensures that actions can be easily identified and processed by the appropriate reducers.</a:t>
            </a:r>
          </a:p>
          <a:p>
            <a:r>
              <a:rPr lang="en-US"/>
              <a:t>Action types are commonly defined in a centralized location, such as a separate file or a dedicated section of a file. This centralization promotes maintainability and makes it easier to manage and update action types.</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17</a:t>
            </a:fld>
            <a:endParaRPr lang="en-US"/>
          </a:p>
        </p:txBody>
      </p:sp>
    </p:spTree>
    <p:extLst>
      <p:ext uri="{BB962C8B-B14F-4D97-AF65-F5344CB8AC3E}">
        <p14:creationId xmlns:p14="http://schemas.microsoft.com/office/powerpoint/2010/main" val="3568261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Creating Action Creators</a:t>
            </a:r>
          </a:p>
          <a:p>
            <a:r>
              <a:rPr lang="en-US"/>
              <a:t>Action creators are functions responsible for creating and returning action objects.</a:t>
            </a:r>
          </a:p>
          <a:p>
            <a:endParaRPr lang="en-US"/>
          </a:p>
          <a:p>
            <a:r>
              <a:rPr lang="en-US"/>
              <a:t> Crafting action creators in Redux involves a straightforward procedure. </a:t>
            </a:r>
          </a:p>
          <a:p>
            <a:r>
              <a:rPr lang="en-US"/>
              <a:t>1. Define Action Type Constants</a:t>
            </a:r>
          </a:p>
          <a:p>
            <a:r>
              <a:rPr lang="en-US"/>
              <a:t>2. Create Action Creators</a:t>
            </a:r>
          </a:p>
          <a:p>
            <a:r>
              <a:rPr lang="en-US"/>
              <a:t>3. Use Action Creators in Components</a:t>
            </a:r>
          </a:p>
          <a:p>
            <a:endParaRPr lang="en-US"/>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18</a:t>
            </a:fld>
            <a:endParaRPr lang="en-US"/>
          </a:p>
        </p:txBody>
      </p:sp>
    </p:spTree>
    <p:extLst>
      <p:ext uri="{BB962C8B-B14F-4D97-AF65-F5344CB8AC3E}">
        <p14:creationId xmlns:p14="http://schemas.microsoft.com/office/powerpoint/2010/main" val="2110999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Reducers in Redux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404040"/>
                </a:solidFill>
                <a:latin typeface="Open Sans" pitchFamily="2" charset="0"/>
              </a:rPr>
              <a:t>Reducers play a crucial role in managing an application's state by defining alterations triggered by dispatched actions.</a:t>
            </a:r>
            <a:endParaRPr lang="en-IN"/>
          </a:p>
          <a:p>
            <a:endParaRPr lang="en-US" sz="800" b="1">
              <a:solidFill>
                <a:schemeClr val="bg1"/>
              </a:solidFill>
              <a:latin typeface="Open Sans" pitchFamily="2" charset="0"/>
              <a:ea typeface="Open Sans" pitchFamily="2" charset="0"/>
              <a:cs typeface="Open Sans" pitchFamily="2" charset="0"/>
            </a:endParaRPr>
          </a:p>
          <a:p>
            <a:r>
              <a:rPr lang="en-US" sz="1200" b="1">
                <a:solidFill>
                  <a:schemeClr val="bg1"/>
                </a:solidFill>
                <a:latin typeface="Open Sans" pitchFamily="2" charset="0"/>
                <a:ea typeface="Open Sans" pitchFamily="2" charset="0"/>
                <a:cs typeface="Open Sans" pitchFamily="2" charset="0"/>
              </a:rPr>
              <a:t>Key roles:</a:t>
            </a:r>
            <a:endParaRPr lang="en-US" sz="800" b="1">
              <a:solidFill>
                <a:schemeClr val="bg1"/>
              </a:solidFill>
              <a:latin typeface="Open Sans" pitchFamily="2" charset="0"/>
              <a:ea typeface="Open Sans" pitchFamily="2" charset="0"/>
              <a:cs typeface="Open Sans" pitchFamily="2" charset="0"/>
            </a:endParaRPr>
          </a:p>
          <a:p>
            <a:r>
              <a:rPr lang="en-US" sz="800" b="0">
                <a:solidFill>
                  <a:schemeClr val="bg1"/>
                </a:solidFill>
                <a:latin typeface="Open Sans" pitchFamily="2" charset="0"/>
                <a:ea typeface="Open Sans" pitchFamily="2" charset="0"/>
                <a:cs typeface="Open Sans" pitchFamily="2" charset="0"/>
              </a:rPr>
              <a:t>Reducers define the initial state of the application.</a:t>
            </a:r>
          </a:p>
          <a:p>
            <a:r>
              <a:rPr lang="en-US" sz="800" b="0">
                <a:solidFill>
                  <a:schemeClr val="bg1"/>
                </a:solidFill>
                <a:latin typeface="Open Sans" pitchFamily="2" charset="0"/>
                <a:ea typeface="Open Sans" pitchFamily="2" charset="0"/>
                <a:cs typeface="Open Sans" pitchFamily="2" charset="0"/>
              </a:rPr>
              <a:t>They determine how the state should change in response to dispatched actions.</a:t>
            </a:r>
          </a:p>
          <a:p>
            <a:r>
              <a:rPr lang="en-US" sz="800" b="0">
                <a:solidFill>
                  <a:schemeClr val="bg1"/>
                </a:solidFill>
                <a:latin typeface="Open Sans" pitchFamily="2" charset="0"/>
                <a:ea typeface="Open Sans" pitchFamily="2" charset="0"/>
                <a:cs typeface="Open Sans" pitchFamily="2" charset="0"/>
              </a:rPr>
              <a:t>They always return a new state object rather than modifying the existing state.</a:t>
            </a:r>
          </a:p>
          <a:p>
            <a:r>
              <a:rPr lang="en-US" sz="800" b="0">
                <a:solidFill>
                  <a:schemeClr val="bg1"/>
                </a:solidFill>
                <a:latin typeface="Open Sans" pitchFamily="2" charset="0"/>
                <a:ea typeface="Open Sans" pitchFamily="2" charset="0"/>
                <a:cs typeface="Open Sans" pitchFamily="2" charset="0"/>
              </a:rPr>
              <a:t>Many applications feature multiple reducers, the combineReducers utility provided by Redux is employed to merge these reducers into a unified root reducer.</a:t>
            </a:r>
          </a:p>
          <a:p>
            <a:r>
              <a:rPr lang="en-US" sz="800" b="0">
                <a:solidFill>
                  <a:schemeClr val="bg1"/>
                </a:solidFill>
                <a:latin typeface="Open Sans" pitchFamily="2" charset="0"/>
                <a:ea typeface="Open Sans" pitchFamily="2" charset="0"/>
                <a:cs typeface="Open Sans" pitchFamily="2" charset="0"/>
              </a:rPr>
              <a:t>Reducers handle the case where the state is undefined by providing default values.</a:t>
            </a:r>
          </a:p>
          <a:p>
            <a:endParaRPr lang="en-IN" sz="800" b="1">
              <a:solidFill>
                <a:schemeClr val="bg1"/>
              </a:solidFill>
              <a:latin typeface="Open Sans" pitchFamily="2" charset="0"/>
              <a:ea typeface="Open Sans" pitchFamily="2" charset="0"/>
              <a:cs typeface="Open Sans" pitchFamily="2" charset="0"/>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20</a:t>
            </a:fld>
            <a:endParaRPr lang="en-US"/>
          </a:p>
        </p:txBody>
      </p:sp>
    </p:spTree>
    <p:extLst>
      <p:ext uri="{BB962C8B-B14F-4D97-AF65-F5344CB8AC3E}">
        <p14:creationId xmlns:p14="http://schemas.microsoft.com/office/powerpoint/2010/main" val="1440856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Designing Reducers</a:t>
            </a:r>
          </a:p>
          <a:p>
            <a:endParaRPr lang="en-US"/>
          </a:p>
          <a:p>
            <a:r>
              <a:rPr lang="en-US"/>
              <a:t>Here's a step-by-step guide on how to design reducers:</a:t>
            </a:r>
          </a:p>
          <a:p>
            <a:endParaRPr lang="en-US"/>
          </a:p>
          <a:p>
            <a:r>
              <a:rPr lang="en-US"/>
              <a:t>Define Action Type Constants</a:t>
            </a:r>
          </a:p>
          <a:p>
            <a:r>
              <a:rPr lang="en-US"/>
              <a:t>Define Initial State</a:t>
            </a:r>
          </a:p>
          <a:p>
            <a:r>
              <a:rPr lang="en-US"/>
              <a:t>Create the Reducer Function</a:t>
            </a:r>
          </a:p>
          <a:p>
            <a:r>
              <a:rPr lang="en-US"/>
              <a:t>Use Immutable State Updates</a:t>
            </a:r>
          </a:p>
          <a:p>
            <a:r>
              <a:rPr lang="en-US"/>
              <a:t>Combine Reducers (if necessary)</a:t>
            </a:r>
          </a:p>
          <a:p>
            <a:r>
              <a:rPr lang="en-US"/>
              <a:t>Handle Undefined State</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21</a:t>
            </a:fld>
            <a:endParaRPr lang="en-US"/>
          </a:p>
        </p:txBody>
      </p:sp>
    </p:spTree>
    <p:extLst>
      <p:ext uri="{BB962C8B-B14F-4D97-AF65-F5344CB8AC3E}">
        <p14:creationId xmlns:p14="http://schemas.microsoft.com/office/powerpoint/2010/main" val="1112772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Combining Multiple Reducers</a:t>
            </a:r>
          </a:p>
          <a:p>
            <a:endParaRPr lang="en-IN"/>
          </a:p>
          <a:p>
            <a:r>
              <a:rPr lang="en-US"/>
              <a:t>Within Redux, the essential approach to handle various segments of the application state involves combining multiple reducers. The combineReducers utility in Redux streamlines the task of merging individual reducers into a unified root reducer.</a:t>
            </a:r>
          </a:p>
          <a:p>
            <a:endParaRPr lang="en-US"/>
          </a:p>
          <a:p>
            <a:r>
              <a:rPr lang="en-US"/>
              <a:t>Why Combine Reducers?</a:t>
            </a:r>
          </a:p>
          <a:p>
            <a:r>
              <a:rPr lang="en-US"/>
              <a:t>Combining reducers allows for a modular architecture where different parts of the state are handled independently.</a:t>
            </a:r>
          </a:p>
          <a:p>
            <a:r>
              <a:rPr lang="en-US"/>
              <a:t>The modular structure provided by combined reducers facilitates scalability.</a:t>
            </a:r>
          </a:p>
          <a:p>
            <a:r>
              <a:rPr lang="en-US"/>
              <a:t>Each reducer focuses on a specific aspect of the state, making the codebase more maintainable and easier to understand.</a:t>
            </a:r>
          </a:p>
          <a:p>
            <a:r>
              <a:rPr lang="en-US"/>
              <a:t>Combined reducers can be reused across different parts of your application or even in different projects. </a:t>
            </a:r>
          </a:p>
          <a:p>
            <a:r>
              <a:rPr lang="en-US"/>
              <a:t>Testing becomes more straightforward when reducers are isolated for specific features. </a:t>
            </a:r>
          </a:p>
          <a:p>
            <a:endParaRPr lang="en-US"/>
          </a:p>
          <a:p>
            <a:endParaRPr lang="en-US"/>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22</a:t>
            </a:fld>
            <a:endParaRPr lang="en-US"/>
          </a:p>
        </p:txBody>
      </p:sp>
    </p:spTree>
    <p:extLst>
      <p:ext uri="{BB962C8B-B14F-4D97-AF65-F5344CB8AC3E}">
        <p14:creationId xmlns:p14="http://schemas.microsoft.com/office/powerpoint/2010/main" val="3482103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to Combine Multiple Reducers?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404040"/>
                </a:solidFill>
                <a:latin typeface="Open Sans" pitchFamily="2" charset="0"/>
              </a:rPr>
              <a:t>The following are the steps to combine multiple reducers:</a:t>
            </a:r>
            <a:endParaRPr lang="en-IN">
              <a:solidFill>
                <a:srgbClr val="404040"/>
              </a:solidFill>
              <a:latin typeface="Open Sans" pitchFamily="2" charset="0"/>
            </a:endParaRP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1. </a:t>
            </a:r>
            <a:r>
              <a:rPr lang="en-US" sz="1200" kern="1200">
                <a:solidFill>
                  <a:srgbClr val="404040"/>
                </a:solidFill>
                <a:latin typeface="Open Sans" pitchFamily="2" charset="0"/>
                <a:ea typeface="+mn-ea"/>
                <a:cs typeface="+mn-cs"/>
              </a:rPr>
              <a:t>Define action type constants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2. </a:t>
            </a:r>
            <a:r>
              <a:rPr lang="en-US" sz="1200" kern="1200">
                <a:solidFill>
                  <a:schemeClr val="tx1">
                    <a:lumMod val="75000"/>
                    <a:lumOff val="25000"/>
                  </a:schemeClr>
                </a:solidFill>
                <a:latin typeface="Open Sans" pitchFamily="2" charset="0"/>
                <a:ea typeface="+mn-ea"/>
                <a:cs typeface="+mn-cs"/>
              </a:rPr>
              <a:t>Create individual </a:t>
            </a:r>
            <a:r>
              <a:rPr lang="en-US" sz="1200">
                <a:solidFill>
                  <a:schemeClr val="tx1">
                    <a:lumMod val="75000"/>
                    <a:lumOff val="25000"/>
                  </a:schemeClr>
                </a:solidFill>
                <a:latin typeface="Open Sans" pitchFamily="2" charset="0"/>
              </a:rPr>
              <a:t>r</a:t>
            </a:r>
            <a:r>
              <a:rPr lang="en-US" sz="1200" kern="1200">
                <a:solidFill>
                  <a:schemeClr val="tx1">
                    <a:lumMod val="75000"/>
                    <a:lumOff val="25000"/>
                  </a:schemeClr>
                </a:solidFill>
                <a:latin typeface="Open Sans" pitchFamily="2" charset="0"/>
                <a:ea typeface="+mn-ea"/>
                <a:cs typeface="+mn-cs"/>
              </a:rPr>
              <a:t>educers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3. </a:t>
            </a:r>
            <a:r>
              <a:rPr lang="en-US" sz="1200" kern="1200">
                <a:solidFill>
                  <a:schemeClr val="tx1">
                    <a:lumMod val="75000"/>
                    <a:lumOff val="25000"/>
                  </a:schemeClr>
                </a:solidFill>
                <a:latin typeface="Open Sans" pitchFamily="2" charset="0"/>
                <a:ea typeface="+mn-ea"/>
                <a:cs typeface="+mn-cs"/>
              </a:rPr>
              <a:t>Combine reducers into a root </a:t>
            </a:r>
            <a:r>
              <a:rPr lang="en-US" sz="1200">
                <a:solidFill>
                  <a:schemeClr val="tx1">
                    <a:lumMod val="75000"/>
                    <a:lumOff val="25000"/>
                  </a:schemeClr>
                </a:solidFill>
                <a:latin typeface="Open Sans" pitchFamily="2" charset="0"/>
              </a:rPr>
              <a:t>r</a:t>
            </a:r>
            <a:r>
              <a:rPr lang="en-US" sz="1200" kern="1200">
                <a:solidFill>
                  <a:schemeClr val="tx1">
                    <a:lumMod val="75000"/>
                    <a:lumOff val="25000"/>
                  </a:schemeClr>
                </a:solidFill>
                <a:latin typeface="Open Sans" pitchFamily="2" charset="0"/>
                <a:ea typeface="+mn-ea"/>
                <a:cs typeface="+mn-cs"/>
              </a:rPr>
              <a:t>educer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4. </a:t>
            </a:r>
            <a:r>
              <a:rPr lang="en-US" sz="1200" kern="1200">
                <a:solidFill>
                  <a:schemeClr val="tx1">
                    <a:lumMod val="75000"/>
                    <a:lumOff val="25000"/>
                  </a:schemeClr>
                </a:solidFill>
                <a:latin typeface="Open Sans" pitchFamily="2" charset="0"/>
                <a:ea typeface="+mn-ea"/>
                <a:cs typeface="+mn-cs"/>
              </a:rPr>
              <a:t>Create the Redux store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5. </a:t>
            </a:r>
            <a:r>
              <a:rPr lang="en-US" sz="1200" kern="1200">
                <a:solidFill>
                  <a:schemeClr val="tx1">
                    <a:lumMod val="75000"/>
                    <a:lumOff val="25000"/>
                  </a:schemeClr>
                </a:solidFill>
                <a:latin typeface="Open Sans" pitchFamily="2" charset="0"/>
                <a:ea typeface="+mn-ea"/>
                <a:cs typeface="+mn-cs"/>
              </a:rPr>
              <a:t>Access state in components</a:t>
            </a:r>
          </a:p>
        </p:txBody>
      </p:sp>
      <p:sp>
        <p:nvSpPr>
          <p:cNvPr id="4" name="Slide Number Placeholder 3"/>
          <p:cNvSpPr>
            <a:spLocks noGrp="1"/>
          </p:cNvSpPr>
          <p:nvPr>
            <p:ph type="sldNum" sz="quarter" idx="5"/>
          </p:nvPr>
        </p:nvSpPr>
        <p:spPr/>
        <p:txBody>
          <a:bodyPr/>
          <a:lstStyle/>
          <a:p>
            <a:fld id="{0AC900C1-7326-4B4D-9C4E-22E7230B62CC}" type="slidenum">
              <a:rPr lang="en-US" smtClean="0"/>
              <a:t>23</a:t>
            </a:fld>
            <a:endParaRPr lang="en-US"/>
          </a:p>
        </p:txBody>
      </p:sp>
    </p:spTree>
    <p:extLst>
      <p:ext uri="{BB962C8B-B14F-4D97-AF65-F5344CB8AC3E}">
        <p14:creationId xmlns:p14="http://schemas.microsoft.com/office/powerpoint/2010/main" val="24417554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Dispatch Function</a:t>
            </a:r>
          </a:p>
          <a:p>
            <a:endParaRPr lang="en-US"/>
          </a:p>
          <a:p>
            <a:r>
              <a:rPr lang="en-US"/>
              <a:t>The dispatch function is a fundamental tool in Redux for initiating state changes by dispatching actions.</a:t>
            </a:r>
          </a:p>
          <a:p>
            <a:r>
              <a:rPr lang="en-US"/>
              <a:t>It takes an action object as an argument and triggers the state update process.</a:t>
            </a:r>
          </a:p>
          <a:p>
            <a:r>
              <a:rPr lang="en-US"/>
              <a:t>Action creators are functions that create and return action objects. </a:t>
            </a:r>
          </a:p>
          <a:p>
            <a:r>
              <a:rPr lang="en-US"/>
              <a:t>The dispatch function is commonly used in conjunction with action creators to encapsulate the process of creating and dispatching actions.</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27</a:t>
            </a:fld>
            <a:endParaRPr lang="en-US"/>
          </a:p>
        </p:txBody>
      </p:sp>
    </p:spTree>
    <p:extLst>
      <p:ext uri="{BB962C8B-B14F-4D97-AF65-F5344CB8AC3E}">
        <p14:creationId xmlns:p14="http://schemas.microsoft.com/office/powerpoint/2010/main" val="3054109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Triggering state changes refers to the process of initiating updates to the application state in response to specific events or user interactions.</a:t>
            </a:r>
          </a:p>
          <a:p>
            <a:r>
              <a:rPr lang="en-US"/>
              <a:t>In Redux, this is achieved by dispatching actions, which are objects that describe the intended changes to the state.</a:t>
            </a:r>
          </a:p>
          <a:p>
            <a:endParaRPr lang="en-US"/>
          </a:p>
          <a:p>
            <a:r>
              <a:rPr lang="en-US"/>
              <a:t>Steps:</a:t>
            </a:r>
          </a:p>
          <a:p>
            <a:r>
              <a:rPr lang="en-US"/>
              <a:t>Define Actions</a:t>
            </a:r>
          </a:p>
          <a:p>
            <a:r>
              <a:rPr lang="en-US"/>
              <a:t>Dispatch Actions</a:t>
            </a:r>
          </a:p>
          <a:p>
            <a:r>
              <a:rPr lang="en-US"/>
              <a:t>Reducers Respond</a:t>
            </a:r>
          </a:p>
          <a:p>
            <a:r>
              <a:rPr lang="en-US"/>
              <a:t>State Updates</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28</a:t>
            </a:fld>
            <a:endParaRPr lang="en-US"/>
          </a:p>
        </p:txBody>
      </p:sp>
    </p:spTree>
    <p:extLst>
      <p:ext uri="{BB962C8B-B14F-4D97-AF65-F5344CB8AC3E}">
        <p14:creationId xmlns:p14="http://schemas.microsoft.com/office/powerpoint/2010/main" val="3233205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Handling Asynchronous Actions</a:t>
            </a:r>
          </a:p>
          <a:p>
            <a:r>
              <a:rPr lang="en-US"/>
              <a:t>Handling asynchronous actions refers to the process of dispatching actions that involve asynchronous operations, such as fetching data from an API, and managing the flow of these actions within the Redux architecture.</a:t>
            </a:r>
          </a:p>
          <a:p>
            <a:endParaRPr lang="en-US"/>
          </a:p>
          <a:p>
            <a:r>
              <a:rPr lang="en-US"/>
              <a:t>Steps:</a:t>
            </a:r>
          </a:p>
          <a:p>
            <a:r>
              <a:rPr lang="en-US"/>
              <a:t>Middleware Integration</a:t>
            </a:r>
          </a:p>
          <a:p>
            <a:r>
              <a:rPr lang="en-US"/>
              <a:t>Action Creators Returning Functions</a:t>
            </a:r>
          </a:p>
          <a:p>
            <a:r>
              <a:rPr lang="en-US"/>
              <a:t>Dispatch Asynchronous Action</a:t>
            </a:r>
          </a:p>
          <a:p>
            <a:endParaRPr lang="en-US"/>
          </a:p>
          <a:p>
            <a:r>
              <a:rPr lang="en-US"/>
              <a:t>Asynchronous actions are essential for handling operations that take time, such as fetching data from an API. Without proper handling, synchronous actions might block the application.</a:t>
            </a:r>
          </a:p>
          <a:p>
            <a:r>
              <a:rPr lang="en-US"/>
              <a:t>Handling asynchronous actions ensures a smoother user experience by preventing UI freezes while waiting for data to be fetched </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29</a:t>
            </a:fld>
            <a:endParaRPr lang="en-US"/>
          </a:p>
        </p:txBody>
      </p:sp>
    </p:spTree>
    <p:extLst>
      <p:ext uri="{BB962C8B-B14F-4D97-AF65-F5344CB8AC3E}">
        <p14:creationId xmlns:p14="http://schemas.microsoft.com/office/powerpoint/2010/main" val="3120828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404040"/>
                </a:solidFill>
                <a:latin typeface="Open Sans" pitchFamily="2" charset="0"/>
              </a:rPr>
              <a:t>It refers to the sequence of steps that occur when the application state changes in response to dispatched actions.</a:t>
            </a:r>
            <a:endParaRPr lang="en-US"/>
          </a:p>
          <a:p>
            <a:r>
              <a:rPr lang="en-US"/>
              <a:t>It involves dispatching actions, processing these actions in reducers, and updating the Redux store state accordingly.</a:t>
            </a:r>
          </a:p>
          <a:p>
            <a:r>
              <a:rPr lang="en-US"/>
              <a:t>Developers can effectively use tools like Redux DevTools to trace actions, inspect state changes, and debug the application with ease.</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33</a:t>
            </a:fld>
            <a:endParaRPr lang="en-US"/>
          </a:p>
        </p:txBody>
      </p:sp>
    </p:spTree>
    <p:extLst>
      <p:ext uri="{BB962C8B-B14F-4D97-AF65-F5344CB8AC3E}">
        <p14:creationId xmlns:p14="http://schemas.microsoft.com/office/powerpoint/2010/main" val="2459755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Introduction to Redux</a:t>
            </a:r>
          </a:p>
          <a:p>
            <a:r>
              <a:rPr lang="en-US"/>
              <a:t>Redux is a state management library.</a:t>
            </a:r>
          </a:p>
          <a:p>
            <a:r>
              <a:rPr lang="en-US"/>
              <a:t>As applications grow in complexity, efficiently managing the state becomes increasingly challenging. Redux is a predictable state container for JavaScript applications that provides a robust solution to this challenge.</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5</a:t>
            </a:fld>
            <a:endParaRPr lang="en-US"/>
          </a:p>
        </p:txBody>
      </p:sp>
    </p:spTree>
    <p:extLst>
      <p:ext uri="{BB962C8B-B14F-4D97-AF65-F5344CB8AC3E}">
        <p14:creationId xmlns:p14="http://schemas.microsoft.com/office/powerpoint/2010/main" val="4287559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Immutable state updates involve creating a new state object rather than modifying the existing state.</a:t>
            </a:r>
          </a:p>
          <a:p>
            <a:r>
              <a:rPr lang="en-US"/>
              <a:t>In Redux, state immutability ensures that the state is treated as read-only, promoting predictability in how state changes occur.</a:t>
            </a:r>
          </a:p>
          <a:p>
            <a:r>
              <a:rPr lang="en-US"/>
              <a:t>Immutable state updates result in predictable state changes, making it easier to reason about how the state evolves.</a:t>
            </a:r>
          </a:p>
          <a:p>
            <a:r>
              <a:rPr lang="en-US"/>
              <a:t>Immutability aids in debugging by ensuring that each state snapshot is unique</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34</a:t>
            </a:fld>
            <a:endParaRPr lang="en-US"/>
          </a:p>
        </p:txBody>
      </p:sp>
    </p:spTree>
    <p:extLst>
      <p:ext uri="{BB962C8B-B14F-4D97-AF65-F5344CB8AC3E}">
        <p14:creationId xmlns:p14="http://schemas.microsoft.com/office/powerpoint/2010/main" val="1870749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Debugging state changes in Redux involves the process of identifying, inspecting, and resolving issues related to how the application's state is modified over time.</a:t>
            </a:r>
          </a:p>
          <a:p>
            <a:endParaRPr lang="en-US"/>
          </a:p>
          <a:p>
            <a:r>
              <a:rPr lang="en-US"/>
              <a:t>It includes using tools like Redux DevTools, logging, and other debugging techniques to gain insights into state transitions.</a:t>
            </a:r>
          </a:p>
          <a:p>
            <a:endParaRPr lang="en-US"/>
          </a:p>
          <a:p>
            <a:r>
              <a:rPr lang="en-US"/>
              <a:t>How:</a:t>
            </a:r>
          </a:p>
          <a:p>
            <a:r>
              <a:rPr lang="en-US"/>
              <a:t>1.Redux DevTools:</a:t>
            </a:r>
          </a:p>
          <a:p>
            <a:r>
              <a:rPr lang="en-US"/>
              <a:t>Utilize Redux DevTools browser extension or integrated tools to inspect state changes, actions, and perform time-travel debugging.</a:t>
            </a:r>
          </a:p>
          <a:p>
            <a:r>
              <a:rPr lang="en-US"/>
              <a:t>2. Logging:</a:t>
            </a:r>
          </a:p>
          <a:p>
            <a:r>
              <a:rPr lang="en-US"/>
              <a:t>Implement logging statements strategically within your reducers or middleware to log relevant information about actions and state changes.</a:t>
            </a:r>
          </a:p>
          <a:p>
            <a:r>
              <a:rPr lang="en-US"/>
              <a:t>3. Breakpoints and DevTools:</a:t>
            </a:r>
          </a:p>
          <a:p>
            <a:r>
              <a:rPr lang="en-US"/>
              <a:t>Use browser developer tools to set breakpoints in your reducer functions. This allows you to step through the code and inspect variables during execution.</a:t>
            </a:r>
          </a:p>
          <a:p>
            <a:r>
              <a:rPr lang="en-US"/>
              <a:t>4. Assertions:</a:t>
            </a:r>
          </a:p>
          <a:p>
            <a:r>
              <a:rPr lang="en-US"/>
              <a:t>Include assertions in your code to validate that certain conditions are met during state changes. This can help catch unexpected states early.</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35</a:t>
            </a:fld>
            <a:endParaRPr lang="en-US"/>
          </a:p>
        </p:txBody>
      </p:sp>
    </p:spTree>
    <p:extLst>
      <p:ext uri="{BB962C8B-B14F-4D97-AF65-F5344CB8AC3E}">
        <p14:creationId xmlns:p14="http://schemas.microsoft.com/office/powerpoint/2010/main" val="3354465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Overview of React Redux Library</a:t>
            </a:r>
          </a:p>
          <a:p>
            <a:r>
              <a:rPr lang="en-US"/>
              <a:t>The react redux library is an extension of the Redux library that provides React-specific bindings for implementing Redux with React applications.</a:t>
            </a:r>
          </a:p>
          <a:p>
            <a:r>
              <a:rPr lang="en-US"/>
              <a:t>It facilitates the connection between React components and the Redux store, allowing components to access and interact with the global state.</a:t>
            </a:r>
          </a:p>
          <a:p>
            <a:endParaRPr lang="en-US"/>
          </a:p>
          <a:p>
            <a:r>
              <a:rPr lang="en-US"/>
              <a:t>Provides APIs that enable your components to interact with the Redux store, so you don't have to write that logic yourself.</a:t>
            </a:r>
          </a:p>
          <a:p>
            <a:r>
              <a:rPr lang="en-US"/>
              <a:t>Automatically implements complex performance optimizations, so that your own component only re-renders when the data it needs has actually changed.</a:t>
            </a:r>
          </a:p>
          <a:p>
            <a:endParaRPr lang="en-US"/>
          </a:p>
          <a:p>
            <a:r>
              <a:rPr lang="en-US"/>
              <a:t>react-redux provides seamless integration between React and Redux, minimizing boilerplate code and making it more straightforward to incorporate Redux into React applications.</a:t>
            </a:r>
          </a:p>
          <a:p>
            <a:endParaRPr lang="en-US"/>
          </a:p>
          <a:p>
            <a:r>
              <a:rPr lang="en-US"/>
              <a:t>The library enforces a predictable data flow, as it establishes a clear and consistent way for components to access and modify the global state.</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39</a:t>
            </a:fld>
            <a:endParaRPr lang="en-US"/>
          </a:p>
        </p:txBody>
      </p:sp>
    </p:spTree>
    <p:extLst>
      <p:ext uri="{BB962C8B-B14F-4D97-AF65-F5344CB8AC3E}">
        <p14:creationId xmlns:p14="http://schemas.microsoft.com/office/powerpoint/2010/main" val="2073678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Connect Function</a:t>
            </a:r>
          </a:p>
          <a:p>
            <a:endParaRPr lang="en-US"/>
          </a:p>
          <a:p>
            <a:r>
              <a:rPr lang="en-US"/>
              <a:t>The connect function is a higher-order function provided by the react-redux library to connect React components to the Redux store.</a:t>
            </a:r>
          </a:p>
          <a:p>
            <a:r>
              <a:rPr lang="en-US"/>
              <a:t>It creates a container component that subscribes to the Redux store updates, ensuring that the connected component re-renders when the state changes.</a:t>
            </a:r>
          </a:p>
          <a:p>
            <a:endParaRPr lang="en-US"/>
          </a:p>
          <a:p>
            <a:r>
              <a:rPr lang="en-US"/>
              <a:t>How:</a:t>
            </a:r>
          </a:p>
          <a:p>
            <a:r>
              <a:rPr lang="en-US"/>
              <a:t>1. Import and Apply:</a:t>
            </a:r>
          </a:p>
          <a:p>
            <a:r>
              <a:rPr lang="en-US"/>
              <a:t>Import the connect function from react-redux and use it to connect your React component to the Redux store.</a:t>
            </a:r>
          </a:p>
          <a:p>
            <a:endParaRPr lang="en-US"/>
          </a:p>
          <a:p>
            <a:r>
              <a:rPr lang="en-US"/>
              <a:t>2. mapStateToProps:</a:t>
            </a:r>
          </a:p>
          <a:p>
            <a:r>
              <a:rPr lang="en-US"/>
              <a:t>Define a mapStateToProps function that maps the Redux state to the component's props. This function receives the global state as an argument.</a:t>
            </a:r>
          </a:p>
          <a:p>
            <a:endParaRPr lang="en-US"/>
          </a:p>
          <a:p>
            <a:r>
              <a:rPr lang="en-US"/>
              <a:t>3. Connect the Component:</a:t>
            </a:r>
          </a:p>
          <a:p>
            <a:r>
              <a:rPr lang="en-US"/>
              <a:t>Use the connect function to connect your component, passing mapStateToProps as the first argument.</a:t>
            </a:r>
          </a:p>
          <a:p>
            <a:endParaRPr lang="en-US"/>
          </a:p>
          <a:p>
            <a:r>
              <a:rPr lang="en-US"/>
              <a:t>4. Accessing Redux State:</a:t>
            </a:r>
          </a:p>
          <a:p>
            <a:r>
              <a:rPr lang="en-US"/>
              <a:t>Once connected, the component can access the mapped state as props.</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40</a:t>
            </a:fld>
            <a:endParaRPr lang="en-US"/>
          </a:p>
        </p:txBody>
      </p:sp>
    </p:spTree>
    <p:extLst>
      <p:ext uri="{BB962C8B-B14F-4D97-AF65-F5344CB8AC3E}">
        <p14:creationId xmlns:p14="http://schemas.microsoft.com/office/powerpoint/2010/main" val="2650171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Mapping State and Dispatch to Props</a:t>
            </a:r>
          </a:p>
          <a:p>
            <a:endParaRPr lang="en-US"/>
          </a:p>
          <a:p>
            <a:r>
              <a:rPr lang="en-US"/>
              <a:t>Mapping state and dispatch to props is the process of defining functions that map parts of the Redux state and action dispatchers to the props of a connected React component.</a:t>
            </a:r>
          </a:p>
          <a:p>
            <a:r>
              <a:rPr lang="en-US"/>
              <a:t>This mapping allows the component to access specific pieces of the global state and dispatch actions to update the state.</a:t>
            </a:r>
          </a:p>
          <a:p>
            <a:endParaRPr lang="en-US"/>
          </a:p>
          <a:p>
            <a:r>
              <a:rPr lang="en-US"/>
              <a:t>Mapping state to props allows components to access specific parts of the global state, making relevant data available for rendering.</a:t>
            </a:r>
          </a:p>
          <a:p>
            <a:r>
              <a:rPr lang="en-US"/>
              <a:t>Mapping dispatch functions to props enables components to dispatch actions to the Redux store, triggering state changes.</a:t>
            </a:r>
          </a:p>
          <a:p>
            <a:r>
              <a:rPr lang="en-US"/>
              <a:t>By mapping state and dispatch to props, components remain focused on rendering and user interactions, while Redux manages the state and logic.</a:t>
            </a:r>
          </a:p>
          <a:p>
            <a:r>
              <a:rPr lang="en-US"/>
              <a:t>Mapping state and dispatch to props facilitates easier testing of components, as these functions can be mocked or overridden during testing.</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41</a:t>
            </a:fld>
            <a:endParaRPr lang="en-US"/>
          </a:p>
        </p:txBody>
      </p:sp>
    </p:spTree>
    <p:extLst>
      <p:ext uri="{BB962C8B-B14F-4D97-AF65-F5344CB8AC3E}">
        <p14:creationId xmlns:p14="http://schemas.microsoft.com/office/powerpoint/2010/main" val="364542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Core Principles of Redux</a:t>
            </a:r>
          </a:p>
          <a:p>
            <a:r>
              <a:rPr lang="en-US"/>
              <a:t>Redux is based on three fundamental principles: a single source of truth, state is read-only, and changes are made with pure functions. </a:t>
            </a:r>
          </a:p>
          <a:p>
            <a:endParaRPr lang="en-US"/>
          </a:p>
          <a:p>
            <a:r>
              <a:rPr lang="en-US"/>
              <a:t>single source of truth :</a:t>
            </a:r>
          </a:p>
          <a:p>
            <a:r>
              <a:rPr lang="en-US"/>
              <a:t>The entire state of your application is stored in a single JavaScript object called the store.</a:t>
            </a:r>
          </a:p>
          <a:p>
            <a:endParaRPr lang="en-US"/>
          </a:p>
          <a:p>
            <a:r>
              <a:rPr lang="en-US"/>
              <a:t>state is read-only:</a:t>
            </a:r>
          </a:p>
          <a:p>
            <a:r>
              <a:rPr lang="en-US"/>
              <a:t>The state is immutable and cannot be modified directly. The only way to change the state is by emitting an action—a plain JavaScript object describing the change. </a:t>
            </a:r>
          </a:p>
          <a:p>
            <a:endParaRPr lang="en-US"/>
          </a:p>
          <a:p>
            <a:r>
              <a:rPr lang="en-US"/>
              <a:t>changes are made with pure functions:</a:t>
            </a:r>
          </a:p>
          <a:p>
            <a:r>
              <a:rPr lang="en-US"/>
              <a:t>Reducers are pure functions, meaning they produce the same output for the same input, and they don't have side effects. A reducer takes the current state and an action and returns a new state without modifying the original state. </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6</a:t>
            </a:fld>
            <a:endParaRPr lang="en-US"/>
          </a:p>
        </p:txBody>
      </p:sp>
    </p:spTree>
    <p:extLst>
      <p:ext uri="{BB962C8B-B14F-4D97-AF65-F5344CB8AC3E}">
        <p14:creationId xmlns:p14="http://schemas.microsoft.com/office/powerpoint/2010/main" val="1927259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About Redux Store</a:t>
            </a:r>
          </a:p>
          <a:p>
            <a:r>
              <a:rPr lang="en-US"/>
              <a:t>A store holds the whole state tree of your application. The only way to change the state inside it is to dispatch an action on it, which triggers the root reducer function to calculate the new state.</a:t>
            </a:r>
          </a:p>
          <a:p>
            <a:endParaRPr lang="en-US"/>
          </a:p>
          <a:p>
            <a:r>
              <a:rPr lang="en-US"/>
              <a:t>To create a store, one can use the createStore() function</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8</a:t>
            </a:fld>
            <a:endParaRPr lang="en-US"/>
          </a:p>
        </p:txBody>
      </p:sp>
    </p:spTree>
    <p:extLst>
      <p:ext uri="{BB962C8B-B14F-4D97-AF65-F5344CB8AC3E}">
        <p14:creationId xmlns:p14="http://schemas.microsoft.com/office/powerpoint/2010/main" val="2802283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15000"/>
              </a:lnSpc>
              <a:spcBef>
                <a:spcPts val="0"/>
              </a:spcBef>
              <a:spcAft>
                <a:spcPts val="0"/>
              </a:spcAft>
              <a:buSzPts val="1400"/>
              <a:buNone/>
            </a:pPr>
            <a:r>
              <a:rPr lang="en-US"/>
              <a:t>Redux Store Functions</a:t>
            </a:r>
          </a:p>
          <a:p>
            <a:pPr marL="0" marR="0" lvl="0" indent="0" algn="l" defTabSz="914400" rtl="0" eaLnBrk="1" fontAlgn="auto" latinLnBrk="0" hangingPunct="1">
              <a:lnSpc>
                <a:spcPct val="115000"/>
              </a:lnSpc>
              <a:spcBef>
                <a:spcPts val="0"/>
              </a:spcBef>
              <a:spcAft>
                <a:spcPts val="0"/>
              </a:spcAft>
              <a:buClrTx/>
              <a:buSzPts val="1400"/>
              <a:buFontTx/>
              <a:buNone/>
              <a:tabLst/>
              <a:defRPr/>
            </a:pPr>
            <a:r>
              <a:rPr lang="en-US" b="0" i="0" u="none" strike="noStrike" cap="none">
                <a:solidFill>
                  <a:srgbClr val="404040"/>
                </a:solidFill>
                <a:latin typeface="Open Sans" pitchFamily="2" charset="0"/>
                <a:ea typeface="Open Sans"/>
                <a:cs typeface="Open Sans"/>
                <a:sym typeface="Open Sans"/>
              </a:rPr>
              <a:t>The following functions help to manage the state in a Redux store:</a:t>
            </a:r>
          </a:p>
          <a:p>
            <a:pPr marL="0" marR="0" lvl="0" indent="0" algn="l" defTabSz="914400" rtl="0" eaLnBrk="1" fontAlgn="auto" latinLnBrk="0" hangingPunct="1">
              <a:lnSpc>
                <a:spcPct val="115000"/>
              </a:lnSpc>
              <a:spcBef>
                <a:spcPts val="0"/>
              </a:spcBef>
              <a:spcAft>
                <a:spcPts val="0"/>
              </a:spcAft>
              <a:buClrTx/>
              <a:buSzPts val="1400"/>
              <a:buFontTx/>
              <a:buNone/>
              <a:tabLst/>
              <a:defRPr/>
            </a:pPr>
            <a:endParaRPr lang="en-US" b="0" i="0" u="none" strike="noStrike" cap="none">
              <a:solidFill>
                <a:srgbClr val="404040"/>
              </a:solidFill>
              <a:latin typeface="Open Sans" pitchFamily="2" charset="0"/>
              <a:ea typeface="Arial"/>
              <a:cs typeface="Arial"/>
              <a:sym typeface="Arial"/>
            </a:endParaRPr>
          </a:p>
          <a:p>
            <a:pPr marL="0" marR="0" lvl="0" indent="0" algn="l" defTabSz="914400" rtl="0" eaLnBrk="1" fontAlgn="auto" latinLnBrk="0" hangingPunct="1">
              <a:lnSpc>
                <a:spcPct val="115000"/>
              </a:lnSpc>
              <a:spcBef>
                <a:spcPts val="0"/>
              </a:spcBef>
              <a:spcAft>
                <a:spcPts val="0"/>
              </a:spcAft>
              <a:buClrTx/>
              <a:buSzPts val="1400"/>
              <a:buFontTx/>
              <a:buNone/>
              <a:tabLst/>
              <a:defRPr/>
            </a:pPr>
            <a:r>
              <a:rPr lang="en-IN" sz="1200" b="1" i="0" u="none" strike="noStrike" cap="none">
                <a:solidFill>
                  <a:srgbClr val="404040"/>
                </a:solidFill>
                <a:latin typeface="Open Sans"/>
                <a:ea typeface="Open Sans"/>
                <a:cs typeface="Open Sans"/>
                <a:sym typeface="Open Sans"/>
              </a:rPr>
              <a:t>getState()</a:t>
            </a:r>
            <a:endParaRPr lang="en-IN" sz="1200" b="0" i="0" u="none" strike="noStrike" cap="none">
              <a:solidFill>
                <a:srgbClr val="404040"/>
              </a:solidFill>
              <a:latin typeface="Arial"/>
              <a:ea typeface="Arial"/>
              <a:cs typeface="Arial"/>
              <a:sym typeface="Arial"/>
            </a:endParaRPr>
          </a:p>
          <a:p>
            <a:pPr marL="0" lvl="0" indent="0" algn="l" rtl="0">
              <a:lnSpc>
                <a:spcPct val="115000"/>
              </a:lnSpc>
              <a:spcBef>
                <a:spcPts val="0"/>
              </a:spcBef>
              <a:spcAft>
                <a:spcPts val="0"/>
              </a:spcAft>
              <a:buSzPts val="1400"/>
              <a:buNone/>
            </a:pPr>
            <a:r>
              <a:rPr lang="en-US"/>
              <a:t>This function is used to retrieve the current state from the Redux store. It returns the current state object.</a:t>
            </a:r>
          </a:p>
          <a:p>
            <a:pPr marL="0" lvl="0" indent="0" algn="l" rtl="0">
              <a:lnSpc>
                <a:spcPct val="115000"/>
              </a:lnSpc>
              <a:spcBef>
                <a:spcPts val="0"/>
              </a:spcBef>
              <a:spcAft>
                <a:spcPts val="0"/>
              </a:spcAft>
              <a:buSzPts val="1400"/>
              <a:buNone/>
            </a:pPr>
            <a:endParaRPr lang="en-US"/>
          </a:p>
          <a:p>
            <a:pPr marL="0" marR="0" lvl="0" indent="0" algn="l" defTabSz="914400" rtl="0" eaLnBrk="1" fontAlgn="auto" latinLnBrk="0" hangingPunct="1">
              <a:lnSpc>
                <a:spcPct val="115000"/>
              </a:lnSpc>
              <a:spcBef>
                <a:spcPts val="0"/>
              </a:spcBef>
              <a:spcAft>
                <a:spcPts val="0"/>
              </a:spcAft>
              <a:buClrTx/>
              <a:buSzPts val="1400"/>
              <a:buFontTx/>
              <a:buNone/>
              <a:tabLst/>
              <a:defRPr/>
            </a:pPr>
            <a:r>
              <a:rPr lang="en-IN" sz="1200" b="1">
                <a:solidFill>
                  <a:srgbClr val="404040"/>
                </a:solidFill>
                <a:latin typeface="Open Sans"/>
                <a:ea typeface="Open Sans"/>
                <a:cs typeface="Open Sans"/>
                <a:sym typeface="Open Sans"/>
              </a:rPr>
              <a:t>d</a:t>
            </a:r>
            <a:r>
              <a:rPr lang="en-IN" sz="1200" b="1" i="0" u="none" strike="noStrike" cap="none">
                <a:solidFill>
                  <a:srgbClr val="404040"/>
                </a:solidFill>
                <a:latin typeface="Open Sans"/>
                <a:ea typeface="Open Sans"/>
                <a:cs typeface="Open Sans"/>
                <a:sym typeface="Open Sans"/>
              </a:rPr>
              <a:t>ispatch()</a:t>
            </a:r>
            <a:endParaRPr lang="en-IN" sz="1200" b="0" i="0" u="none" strike="noStrike" cap="none">
              <a:solidFill>
                <a:srgbClr val="404040"/>
              </a:solidFill>
              <a:latin typeface="Arial"/>
              <a:ea typeface="Arial"/>
              <a:cs typeface="Arial"/>
              <a:sym typeface="Arial"/>
            </a:endParaRPr>
          </a:p>
          <a:p>
            <a:pPr marL="0" lvl="0" indent="0" algn="l" rtl="0">
              <a:lnSpc>
                <a:spcPct val="115000"/>
              </a:lnSpc>
              <a:spcBef>
                <a:spcPts val="0"/>
              </a:spcBef>
              <a:spcAft>
                <a:spcPts val="0"/>
              </a:spcAft>
              <a:buSzPts val="1400"/>
              <a:buNone/>
            </a:pPr>
            <a:r>
              <a:rPr lang="en-US"/>
              <a:t>This function is used to dispatch actions to the Redux store. When you dispatch an action, it triggers the state to be updated based on the action type and payload.</a:t>
            </a:r>
          </a:p>
          <a:p>
            <a:pPr marL="0" lvl="0" indent="0" algn="l" rtl="0">
              <a:lnSpc>
                <a:spcPct val="115000"/>
              </a:lnSpc>
              <a:spcBef>
                <a:spcPts val="0"/>
              </a:spcBef>
              <a:spcAft>
                <a:spcPts val="0"/>
              </a:spcAft>
              <a:buSzPts val="1400"/>
              <a:buNone/>
            </a:pPr>
            <a:endParaRPr lang="en-US"/>
          </a:p>
          <a:p>
            <a:pPr marL="0" marR="0" lvl="0" indent="0" algn="l" defTabSz="914400" rtl="0" eaLnBrk="1" fontAlgn="auto" latinLnBrk="0" hangingPunct="1">
              <a:lnSpc>
                <a:spcPct val="115000"/>
              </a:lnSpc>
              <a:spcBef>
                <a:spcPts val="0"/>
              </a:spcBef>
              <a:spcAft>
                <a:spcPts val="0"/>
              </a:spcAft>
              <a:buClrTx/>
              <a:buSzPts val="1400"/>
              <a:buFontTx/>
              <a:buNone/>
              <a:tabLst/>
              <a:defRPr/>
            </a:pPr>
            <a:r>
              <a:rPr lang="en-IN" sz="1200" b="1">
                <a:solidFill>
                  <a:srgbClr val="404040"/>
                </a:solidFill>
                <a:latin typeface="Open Sans"/>
                <a:ea typeface="Open Sans"/>
                <a:cs typeface="Open Sans"/>
                <a:sym typeface="Open Sans"/>
              </a:rPr>
              <a:t>s</a:t>
            </a:r>
            <a:r>
              <a:rPr lang="en-IN" sz="1200" b="1" i="0" u="none" strike="noStrike" cap="none">
                <a:solidFill>
                  <a:srgbClr val="404040"/>
                </a:solidFill>
                <a:latin typeface="Open Sans"/>
                <a:ea typeface="Open Sans"/>
                <a:cs typeface="Open Sans"/>
                <a:sym typeface="Open Sans"/>
              </a:rPr>
              <a:t>ubscribe()</a:t>
            </a:r>
            <a:endParaRPr lang="en-IN" sz="1200" b="0" i="0" u="none" strike="noStrike" cap="none">
              <a:solidFill>
                <a:srgbClr val="404040"/>
              </a:solidFill>
              <a:latin typeface="Arial"/>
              <a:ea typeface="Arial"/>
              <a:cs typeface="Arial"/>
              <a:sym typeface="Arial"/>
            </a:endParaRPr>
          </a:p>
          <a:p>
            <a:pPr marL="0" lvl="0" indent="0" algn="l" rtl="0">
              <a:lnSpc>
                <a:spcPct val="115000"/>
              </a:lnSpc>
              <a:spcBef>
                <a:spcPts val="0"/>
              </a:spcBef>
              <a:spcAft>
                <a:spcPts val="0"/>
              </a:spcAft>
              <a:buSzPts val="1400"/>
              <a:buNone/>
            </a:pPr>
            <a:r>
              <a:rPr lang="en-US"/>
              <a:t>This function is used to add a listener function to the Redux store. The listener function will be invoked whenever the state in the store is updated. This allows components or other parts of the application to respond to changes in the state.</a:t>
            </a:r>
          </a:p>
        </p:txBody>
      </p:sp>
      <p:sp>
        <p:nvSpPr>
          <p:cNvPr id="4" name="Slide Number Placeholder 3"/>
          <p:cNvSpPr>
            <a:spLocks noGrp="1"/>
          </p:cNvSpPr>
          <p:nvPr>
            <p:ph type="sldNum" sz="quarter" idx="5"/>
          </p:nvPr>
        </p:nvSpPr>
        <p:spPr/>
        <p:txBody>
          <a:bodyPr/>
          <a:lstStyle/>
          <a:p>
            <a:fld id="{0AC900C1-7326-4B4D-9C4E-22E7230B62CC}" type="slidenum">
              <a:rPr lang="en-US" smtClean="0"/>
              <a:t>9</a:t>
            </a:fld>
            <a:endParaRPr lang="en-US"/>
          </a:p>
        </p:txBody>
      </p:sp>
    </p:spTree>
    <p:extLst>
      <p:ext uri="{BB962C8B-B14F-4D97-AF65-F5344CB8AC3E}">
        <p14:creationId xmlns:p14="http://schemas.microsoft.com/office/powerpoint/2010/main" val="4076803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key components of the structure:</a:t>
            </a:r>
          </a:p>
          <a:p>
            <a:endParaRPr lang="en-US"/>
          </a:p>
          <a:p>
            <a:r>
              <a:rPr lang="en-US"/>
              <a:t>State Tree:</a:t>
            </a:r>
          </a:p>
          <a:p>
            <a:r>
              <a:rPr lang="en-US"/>
              <a:t>The state tree is the complete representation of your application's state. It is a JavaScript object that consists of key-value pairs, with each key corresponding to a specific piece of state managed by a reducer.</a:t>
            </a:r>
          </a:p>
          <a:p>
            <a:endParaRPr lang="en-US"/>
          </a:p>
          <a:p>
            <a:r>
              <a:rPr lang="en-US"/>
              <a:t>Reducers:</a:t>
            </a:r>
          </a:p>
          <a:p>
            <a:r>
              <a:rPr lang="en-US"/>
              <a:t>Reducers are functions responsible for specifying how the state changes in response to actions. Each reducer manages a specific part of the state tree. The overall state is the combination of states produced by all the reducers.</a:t>
            </a:r>
          </a:p>
          <a:p>
            <a:endParaRPr lang="en-US"/>
          </a:p>
          <a:p>
            <a:r>
              <a:rPr lang="en-US"/>
              <a:t>Actions:</a:t>
            </a:r>
          </a:p>
          <a:p>
            <a:r>
              <a:rPr lang="en-US"/>
              <a:t>Actions are plain JavaScript objects that describe changes in the application. They must have a type property indicating the type of action and may include a payload with additional data needed for the update.</a:t>
            </a:r>
          </a:p>
          <a:p>
            <a:endParaRPr lang="en-US"/>
          </a:p>
          <a:p>
            <a:r>
              <a:rPr lang="en-US"/>
              <a:t>Middleware (Optional):</a:t>
            </a:r>
          </a:p>
          <a:p>
            <a:r>
              <a:rPr lang="en-US"/>
              <a:t>Middleware in Redux provides a way to interact with actions before they reach the reducers. While not a direct part of the store's structure, middleware can be applied to enhance the store's functionality.</a:t>
            </a:r>
          </a:p>
          <a:p>
            <a:endParaRPr lang="en-US"/>
          </a:p>
          <a:p>
            <a:r>
              <a:rPr lang="en-US"/>
              <a:t>Store:</a:t>
            </a:r>
          </a:p>
          <a:p>
            <a:r>
              <a:rPr lang="en-US"/>
              <a:t>The store is created by combining the reducers using the </a:t>
            </a:r>
            <a:r>
              <a:rPr lang="en-US" err="1"/>
              <a:t>createStore</a:t>
            </a:r>
            <a:r>
              <a:rPr lang="en-US"/>
              <a:t> function from the Redux library. It holds the complete state tree of your application.</a:t>
            </a:r>
          </a:p>
          <a:p>
            <a:endParaRPr lang="en-US"/>
          </a:p>
          <a:p>
            <a:endParaRPr lang="en-US"/>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10</a:t>
            </a:fld>
            <a:endParaRPr lang="en-US"/>
          </a:p>
        </p:txBody>
      </p:sp>
    </p:spTree>
    <p:extLst>
      <p:ext uri="{BB962C8B-B14F-4D97-AF65-F5344CB8AC3E}">
        <p14:creationId xmlns:p14="http://schemas.microsoft.com/office/powerpoint/2010/main" val="4023157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to Create a Store?</a:t>
            </a:r>
          </a:p>
          <a:p>
            <a:endParaRPr lang="en-US"/>
          </a:p>
          <a:p>
            <a:r>
              <a:rPr lang="en-US"/>
              <a:t>The following are the steps to create a store:</a:t>
            </a:r>
          </a:p>
          <a:p>
            <a:r>
              <a:rPr lang="en-US"/>
              <a:t>Install Redux</a:t>
            </a:r>
          </a:p>
          <a:p>
            <a:r>
              <a:rPr lang="en-US"/>
              <a:t>Create reducers</a:t>
            </a:r>
          </a:p>
          <a:p>
            <a:r>
              <a:rPr lang="en-US"/>
              <a:t>Combine reducers (if necessary)</a:t>
            </a:r>
          </a:p>
          <a:p>
            <a:r>
              <a:rPr lang="en-US"/>
              <a:t>Create the store</a:t>
            </a:r>
          </a:p>
          <a:p>
            <a:r>
              <a:rPr lang="en-US"/>
              <a:t>Access the store</a:t>
            </a:r>
          </a:p>
          <a:p>
            <a:r>
              <a:rPr lang="en-US"/>
              <a:t>Subscribe to changes</a:t>
            </a:r>
          </a:p>
          <a:p>
            <a:endParaRPr lang="en-US"/>
          </a:p>
          <a:p>
            <a:r>
              <a:rPr lang="en-US"/>
              <a:t>Note to trainer:</a:t>
            </a:r>
          </a:p>
          <a:p>
            <a:r>
              <a:rPr lang="en-US"/>
              <a:t>Explain the workflow</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11</a:t>
            </a:fld>
            <a:endParaRPr lang="en-US"/>
          </a:p>
        </p:txBody>
      </p:sp>
    </p:spTree>
    <p:extLst>
      <p:ext uri="{BB962C8B-B14F-4D97-AF65-F5344CB8AC3E}">
        <p14:creationId xmlns:p14="http://schemas.microsoft.com/office/powerpoint/2010/main" val="1814076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Responsibilities and Capabilities of the Store</a:t>
            </a:r>
          </a:p>
          <a:p>
            <a:r>
              <a:rPr lang="en-US"/>
              <a:t>Store holds the entire state tree of the application.</a:t>
            </a:r>
          </a:p>
          <a:p>
            <a:r>
              <a:rPr lang="en-US"/>
              <a:t>It handles state modifications in response to dispatched actions.</a:t>
            </a:r>
          </a:p>
          <a:p>
            <a:r>
              <a:rPr lang="en-US"/>
              <a:t>It ensures that dispatched actions reach the appropriate reducers.</a:t>
            </a:r>
          </a:p>
          <a:p>
            <a:r>
              <a:rPr lang="en-US"/>
              <a:t>It supports middleware, which allows developers to intercept and augment the dispatch process.</a:t>
            </a:r>
          </a:p>
          <a:p>
            <a:r>
              <a:rPr lang="en-US"/>
              <a:t>It enforces a predictable flow of data from actions to reducers and then to the state.</a:t>
            </a:r>
          </a:p>
          <a:p>
            <a:r>
              <a:rPr lang="en-US"/>
              <a:t>It provides a mechanism for components to subscribe and unsubscribe to state changes.</a:t>
            </a:r>
          </a:p>
          <a:p>
            <a:endParaRPr lang="en-US"/>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12</a:t>
            </a:fld>
            <a:endParaRPr lang="en-US"/>
          </a:p>
        </p:txBody>
      </p:sp>
    </p:spTree>
    <p:extLst>
      <p:ext uri="{BB962C8B-B14F-4D97-AF65-F5344CB8AC3E}">
        <p14:creationId xmlns:p14="http://schemas.microsoft.com/office/powerpoint/2010/main" val="463162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Redux, actions are the core building blocks that describe events or changes within an application. </a:t>
            </a:r>
          </a:p>
          <a:p>
            <a:endParaRPr lang="en-US"/>
          </a:p>
          <a:p>
            <a:r>
              <a:rPr lang="en-US"/>
              <a:t>An action typically has two key properties:</a:t>
            </a:r>
          </a:p>
          <a:p>
            <a:r>
              <a:rPr lang="en-US"/>
              <a:t>Type:</a:t>
            </a:r>
          </a:p>
          <a:p>
            <a:r>
              <a:rPr lang="en-US"/>
              <a:t>The type property is a string that describes the type of action. It serves as a label indicating what kind of change is being requested.</a:t>
            </a:r>
          </a:p>
          <a:p>
            <a:endParaRPr lang="en-US"/>
          </a:p>
          <a:p>
            <a:r>
              <a:rPr lang="en-US"/>
              <a:t>{ type: 'INCREMENT’ }</a:t>
            </a:r>
          </a:p>
          <a:p>
            <a:endParaRPr lang="en-US"/>
          </a:p>
          <a:p>
            <a:r>
              <a:rPr lang="en-US"/>
              <a:t>Payload:</a:t>
            </a:r>
          </a:p>
          <a:p>
            <a:r>
              <a:rPr lang="en-US"/>
              <a:t>The payload property carries additional data relevant to the action. It provides context or information needed to perform the state modification.</a:t>
            </a:r>
          </a:p>
          <a:p>
            <a:endParaRPr lang="en-US"/>
          </a:p>
          <a:p>
            <a:r>
              <a:rPr lang="en-US"/>
              <a:t>{ type: 'ADD_TODO', payload: { id: 1, text: 'Learn Redux' } }</a:t>
            </a:r>
          </a:p>
          <a:p>
            <a:endParaRPr lang="en-US"/>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16</a:t>
            </a:fld>
            <a:endParaRPr lang="en-US"/>
          </a:p>
        </p:txBody>
      </p:sp>
    </p:spTree>
    <p:extLst>
      <p:ext uri="{BB962C8B-B14F-4D97-AF65-F5344CB8AC3E}">
        <p14:creationId xmlns:p14="http://schemas.microsoft.com/office/powerpoint/2010/main" val="947503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9068168-3054-CF04-A164-68578FE470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8" name="Google Shape;24;p23">
            <a:extLst>
              <a:ext uri="{FF2B5EF4-FFF2-40B4-BE49-F238E27FC236}">
                <a16:creationId xmlns:a16="http://schemas.microsoft.com/office/drawing/2014/main" id="{CE57947D-DBAC-21DB-73BE-F78F1726973A}"/>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19162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Slide" preserve="1" userDrawn="1">
  <p:cSld name="Content Slide">
    <p:spTree>
      <p:nvGrpSpPr>
        <p:cNvPr id="1" name="Shape 59"/>
        <p:cNvGrpSpPr/>
        <p:nvPr/>
      </p:nvGrpSpPr>
      <p:grpSpPr>
        <a:xfrm>
          <a:off x="0" y="0"/>
          <a:ext cx="0" cy="0"/>
          <a:chOff x="0" y="0"/>
          <a:chExt cx="0" cy="0"/>
        </a:xfrm>
      </p:grpSpPr>
      <p:pic>
        <p:nvPicPr>
          <p:cNvPr id="60" name="Google Shape;60;p29"/>
          <p:cNvPicPr preferRelativeResize="0"/>
          <p:nvPr/>
        </p:nvPicPr>
        <p:blipFill>
          <a:blip r:embed="rId2"/>
          <a:srcRect/>
          <a:stretch/>
        </p:blipFill>
        <p:spPr>
          <a:xfrm>
            <a:off x="0" y="0"/>
            <a:ext cx="16255999" cy="9143999"/>
          </a:xfrm>
          <a:prstGeom prst="rect">
            <a:avLst/>
          </a:prstGeom>
          <a:noFill/>
          <a:ln>
            <a:noFill/>
          </a:ln>
        </p:spPr>
      </p:pic>
      <p:sp>
        <p:nvSpPr>
          <p:cNvPr id="2" name="Google Shape;29;p24">
            <a:extLst>
              <a:ext uri="{FF2B5EF4-FFF2-40B4-BE49-F238E27FC236}">
                <a16:creationId xmlns:a16="http://schemas.microsoft.com/office/drawing/2014/main" id="{9DE67C09-DDD5-F518-3695-E699DFE5CC4F}"/>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chemeClr val="tx1">
                    <a:lumMod val="75000"/>
                    <a:lumOff val="25000"/>
                  </a:schemeClr>
                </a:solidFill>
                <a:latin typeface="Open Sans"/>
                <a:ea typeface="Open Sans"/>
                <a:cs typeface="Open Sans"/>
              </a:defRPr>
            </a:lvl1pPr>
          </a:lstStyle>
          <a:p>
            <a:pPr marL="342900" lvl="0" indent="-342900" algn="ctr">
              <a:lnSpc>
                <a:spcPct val="115000"/>
              </a:lnSpc>
            </a:pPr>
            <a:endParaRPr/>
          </a:p>
        </p:txBody>
      </p:sp>
      <p:sp>
        <p:nvSpPr>
          <p:cNvPr id="3" name="Google Shape;73;p29">
            <a:extLst>
              <a:ext uri="{FF2B5EF4-FFF2-40B4-BE49-F238E27FC236}">
                <a16:creationId xmlns:a16="http://schemas.microsoft.com/office/drawing/2014/main" id="{38354FE8-D9C0-5D1E-6102-5F329424ACA2}"/>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62;p29">
            <a:extLst>
              <a:ext uri="{FF2B5EF4-FFF2-40B4-BE49-F238E27FC236}">
                <a16:creationId xmlns:a16="http://schemas.microsoft.com/office/drawing/2014/main" id="{AB337D6E-8449-CC57-E216-03FFF7FCAE69}"/>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972632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_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F32A8D92-D03F-CBD0-6218-23FF67B0B49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15" name="Google Shape;73;p29">
            <a:extLst>
              <a:ext uri="{FF2B5EF4-FFF2-40B4-BE49-F238E27FC236}">
                <a16:creationId xmlns:a16="http://schemas.microsoft.com/office/drawing/2014/main" id="{E6FEAC37-04A1-A80A-3380-E02111EDE62B}"/>
              </a:ext>
            </a:extLst>
          </p:cNvPr>
          <p:cNvSpPr txBox="1">
            <a:spLocks noGrp="1"/>
          </p:cNvSpPr>
          <p:nvPr>
            <p:ph type="body" idx="10"/>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pic>
        <p:nvPicPr>
          <p:cNvPr id="2" name="Picture 1" descr="A picture containing colorfulness, pattern, rectangle, screenshot&#10;&#10;Description automatically generated">
            <a:extLst>
              <a:ext uri="{FF2B5EF4-FFF2-40B4-BE49-F238E27FC236}">
                <a16:creationId xmlns:a16="http://schemas.microsoft.com/office/drawing/2014/main" id="{CE904573-2F71-0E73-120D-C3CFB365EE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897196"/>
            <a:ext cx="1219478" cy="7291461"/>
          </a:xfrm>
          <a:prstGeom prst="rect">
            <a:avLst/>
          </a:prstGeom>
        </p:spPr>
      </p:pic>
      <p:sp>
        <p:nvSpPr>
          <p:cNvPr id="6" name="Text Placeholder 4">
            <a:extLst>
              <a:ext uri="{FF2B5EF4-FFF2-40B4-BE49-F238E27FC236}">
                <a16:creationId xmlns:a16="http://schemas.microsoft.com/office/drawing/2014/main" id="{F3E84CA6-4EC8-7CAF-7B14-1E891A95D9DF}"/>
              </a:ext>
            </a:extLst>
          </p:cNvPr>
          <p:cNvSpPr>
            <a:spLocks noGrp="1"/>
          </p:cNvSpPr>
          <p:nvPr>
            <p:ph type="body" sz="quarter" idx="13"/>
          </p:nvPr>
        </p:nvSpPr>
        <p:spPr>
          <a:xfrm>
            <a:off x="1285825" y="2612636"/>
            <a:ext cx="13697000" cy="5517901"/>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
        <p:nvSpPr>
          <p:cNvPr id="7" name="Google Shape;62;p29">
            <a:extLst>
              <a:ext uri="{FF2B5EF4-FFF2-40B4-BE49-F238E27FC236}">
                <a16:creationId xmlns:a16="http://schemas.microsoft.com/office/drawing/2014/main" id="{AC975B08-1151-8CCE-4012-72257845E88A}"/>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47637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nowledge Check " preserve="1">
  <p:cSld name="Knowledge Check ">
    <p:spTree>
      <p:nvGrpSpPr>
        <p:cNvPr id="1" name="Shape 74"/>
        <p:cNvGrpSpPr/>
        <p:nvPr/>
      </p:nvGrpSpPr>
      <p:grpSpPr>
        <a:xfrm>
          <a:off x="0" y="0"/>
          <a:ext cx="0" cy="0"/>
          <a:chOff x="0" y="0"/>
          <a:chExt cx="0" cy="0"/>
        </a:xfrm>
      </p:grpSpPr>
      <p:pic>
        <p:nvPicPr>
          <p:cNvPr id="2" name="Google Shape;75;p30">
            <a:extLst>
              <a:ext uri="{FF2B5EF4-FFF2-40B4-BE49-F238E27FC236}">
                <a16:creationId xmlns:a16="http://schemas.microsoft.com/office/drawing/2014/main" id="{DBF002C0-AEB4-C534-B92D-91D67E6C1306}"/>
              </a:ext>
            </a:extLst>
          </p:cNvPr>
          <p:cNvPicPr preferRelativeResize="0"/>
          <p:nvPr userDrawn="1"/>
        </p:nvPicPr>
        <p:blipFill>
          <a:blip r:embed="rId2"/>
          <a:srcRect/>
          <a:stretch/>
        </p:blipFill>
        <p:spPr>
          <a:xfrm>
            <a:off x="0" y="0"/>
            <a:ext cx="16255998" cy="9143998"/>
          </a:xfrm>
          <a:prstGeom prst="rect">
            <a:avLst/>
          </a:prstGeom>
          <a:noFill/>
          <a:ln>
            <a:noFill/>
          </a:ln>
        </p:spPr>
      </p:pic>
      <p:pic>
        <p:nvPicPr>
          <p:cNvPr id="4" name="Picture 3" descr="A picture containing arrow&#10;&#10;Description automatically generated">
            <a:extLst>
              <a:ext uri="{FF2B5EF4-FFF2-40B4-BE49-F238E27FC236}">
                <a16:creationId xmlns:a16="http://schemas.microsoft.com/office/drawing/2014/main" id="{72D68FFF-4E46-2E6B-67FA-3692374CF001}"/>
              </a:ext>
            </a:extLst>
          </p:cNvPr>
          <p:cNvPicPr>
            <a:picLocks noChangeAspect="1"/>
          </p:cNvPicPr>
          <p:nvPr userDrawn="1"/>
        </p:nvPicPr>
        <p:blipFill>
          <a:blip r:embed="rId3"/>
          <a:stretch>
            <a:fillRect/>
          </a:stretch>
        </p:blipFill>
        <p:spPr>
          <a:xfrm>
            <a:off x="0" y="0"/>
            <a:ext cx="16256000" cy="9144000"/>
          </a:xfrm>
          <a:prstGeom prst="rect">
            <a:avLst/>
          </a:prstGeom>
        </p:spPr>
      </p:pic>
      <p:sp>
        <p:nvSpPr>
          <p:cNvPr id="3" name="Google Shape;77;p30">
            <a:extLst>
              <a:ext uri="{FF2B5EF4-FFF2-40B4-BE49-F238E27FC236}">
                <a16:creationId xmlns:a16="http://schemas.microsoft.com/office/drawing/2014/main" id="{6A084776-D363-88F2-5A8F-FF2A63DFFD9D}"/>
              </a:ext>
            </a:extLst>
          </p:cNvPr>
          <p:cNvSpPr/>
          <p:nvPr userDrawn="1"/>
        </p:nvSpPr>
        <p:spPr>
          <a:xfrm>
            <a:off x="8955907"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panose="020B0604020202020204" pitchFamily="34" charset="0"/>
              <a:buNone/>
            </a:pPr>
            <a:r>
              <a:rPr lang="en-US" sz="2800" b="1" i="0" u="none" strike="noStrike" cap="none">
                <a:solidFill>
                  <a:schemeClr val="tx1">
                    <a:lumMod val="75000"/>
                    <a:lumOff val="25000"/>
                  </a:schemeClr>
                </a:solidFill>
                <a:latin typeface="Open Sans"/>
                <a:ea typeface="Open Sans"/>
                <a:cs typeface="Open Sans"/>
                <a:sym typeface="Open Sans"/>
              </a:rPr>
              <a:t>Knowledge Check</a:t>
            </a:r>
            <a:endParaRPr sz="1400" b="0" i="0" u="none" strike="noStrike" cap="none">
              <a:solidFill>
                <a:schemeClr val="tx1">
                  <a:lumMod val="75000"/>
                  <a:lumOff val="25000"/>
                </a:schemeClr>
              </a:solidFill>
              <a:latin typeface="Arial"/>
              <a:ea typeface="Arial"/>
              <a:cs typeface="Arial"/>
              <a:sym typeface="Arial"/>
            </a:endParaRPr>
          </a:p>
        </p:txBody>
      </p:sp>
    </p:spTree>
    <p:extLst>
      <p:ext uri="{BB962C8B-B14F-4D97-AF65-F5344CB8AC3E}">
        <p14:creationId xmlns:p14="http://schemas.microsoft.com/office/powerpoint/2010/main" val="1057809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CCF119B-BE71-CB96-2E2D-4D70E3379D0F}"/>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Box">
            <a:extLst>
              <a:ext uri="{FF2B5EF4-FFF2-40B4-BE49-F238E27FC236}">
                <a16:creationId xmlns:a16="http://schemas.microsoft.com/office/drawing/2014/main" id="{E7B51B66-9EEF-5EF8-EAC3-1AA2FA35C688}"/>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KT_Text">
            <a:extLst>
              <a:ext uri="{FF2B5EF4-FFF2-40B4-BE49-F238E27FC236}">
                <a16:creationId xmlns:a16="http://schemas.microsoft.com/office/drawing/2014/main" id="{9E09D2CD-8815-6873-76A0-750613A9B008}"/>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 name="Rec_Box">
            <a:extLst>
              <a:ext uri="{FF2B5EF4-FFF2-40B4-BE49-F238E27FC236}">
                <a16:creationId xmlns:a16="http://schemas.microsoft.com/office/drawing/2014/main" id="{0E9A9157-9B5D-B020-50FD-5C124440F36A}"/>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
            <a:extLst>
              <a:ext uri="{FF2B5EF4-FFF2-40B4-BE49-F238E27FC236}">
                <a16:creationId xmlns:a16="http://schemas.microsoft.com/office/drawing/2014/main" id="{FDF40B25-39B3-30ED-29BE-9F1AD527FCE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A.</a:t>
            </a:r>
          </a:p>
        </p:txBody>
      </p:sp>
      <p:sp>
        <p:nvSpPr>
          <p:cNvPr id="8" name="Opt_A">
            <a:extLst>
              <a:ext uri="{FF2B5EF4-FFF2-40B4-BE49-F238E27FC236}">
                <a16:creationId xmlns:a16="http://schemas.microsoft.com/office/drawing/2014/main" id="{2FFD20E1-904E-7B1C-E7A2-1A99877EE0D7}"/>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
            <a:extLst>
              <a:ext uri="{FF2B5EF4-FFF2-40B4-BE49-F238E27FC236}">
                <a16:creationId xmlns:a16="http://schemas.microsoft.com/office/drawing/2014/main" id="{DB253624-90B8-4C2B-CA21-11904E51AA4D}"/>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B.</a:t>
            </a:r>
          </a:p>
        </p:txBody>
      </p:sp>
      <p:sp>
        <p:nvSpPr>
          <p:cNvPr id="10" name="Opt_B">
            <a:extLst>
              <a:ext uri="{FF2B5EF4-FFF2-40B4-BE49-F238E27FC236}">
                <a16:creationId xmlns:a16="http://schemas.microsoft.com/office/drawing/2014/main" id="{497E5D63-1C02-9A8F-6921-B4CF2B94E4A1}"/>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1" name="C">
            <a:extLst>
              <a:ext uri="{FF2B5EF4-FFF2-40B4-BE49-F238E27FC236}">
                <a16:creationId xmlns:a16="http://schemas.microsoft.com/office/drawing/2014/main" id="{92E01BA2-8854-8B22-5E3B-BD48CB6419FD}"/>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C.</a:t>
            </a:r>
          </a:p>
        </p:txBody>
      </p:sp>
      <p:sp>
        <p:nvSpPr>
          <p:cNvPr id="12" name="Opt_C">
            <a:extLst>
              <a:ext uri="{FF2B5EF4-FFF2-40B4-BE49-F238E27FC236}">
                <a16:creationId xmlns:a16="http://schemas.microsoft.com/office/drawing/2014/main" id="{231483CE-CEF9-6644-5D62-34D212C6AC67}"/>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D">
            <a:extLst>
              <a:ext uri="{FF2B5EF4-FFF2-40B4-BE49-F238E27FC236}">
                <a16:creationId xmlns:a16="http://schemas.microsoft.com/office/drawing/2014/main" id="{29F7EC89-820C-671D-8F62-46D0543D5E13}"/>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D.</a:t>
            </a:r>
          </a:p>
        </p:txBody>
      </p:sp>
      <p:sp>
        <p:nvSpPr>
          <p:cNvPr id="14" name="Opt_D">
            <a:extLst>
              <a:ext uri="{FF2B5EF4-FFF2-40B4-BE49-F238E27FC236}">
                <a16:creationId xmlns:a16="http://schemas.microsoft.com/office/drawing/2014/main" id="{D10DFBE0-864B-7031-13FD-BF42F6452ABB}"/>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Q">
            <a:extLst>
              <a:ext uri="{FF2B5EF4-FFF2-40B4-BE49-F238E27FC236}">
                <a16:creationId xmlns:a16="http://schemas.microsoft.com/office/drawing/2014/main" id="{48CDC350-FF9D-82C7-1731-756BBBD2CE0D}"/>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 name="Q_No">
            <a:extLst>
              <a:ext uri="{FF2B5EF4-FFF2-40B4-BE49-F238E27FC236}">
                <a16:creationId xmlns:a16="http://schemas.microsoft.com/office/drawing/2014/main" id="{60E48CF6-ADFB-CA4C-5E8B-AE3CD5F217B1}"/>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1585081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es_Ans_IS">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EF08981F-95F3-6867-209A-E2A49BEB7AC3}"/>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C5585E79-E8D7-0597-1980-9449B5FE0292}"/>
              </a:ext>
            </a:extLst>
          </p:cNvPr>
          <p:cNvSpPr txBox="1"/>
          <p:nvPr userDrawn="1"/>
        </p:nvSpPr>
        <p:spPr>
          <a:xfrm>
            <a:off x="670034" y="7369706"/>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55D1669A-D9BB-F86C-6916-C74581CEC093}"/>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25B26E89-236B-925D-2F8A-FDAD4518B1D0}"/>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FE57084E-D5CD-4D1D-AD6B-B0A29FBA4D52}"/>
              </a:ext>
            </a:extLst>
          </p:cNvPr>
          <p:cNvSpPr>
            <a:spLocks noGrp="1"/>
          </p:cNvSpPr>
          <p:nvPr>
            <p:ph type="body" sz="quarter" idx="18" hasCustomPrompt="1"/>
          </p:nvPr>
        </p:nvSpPr>
        <p:spPr>
          <a:xfrm>
            <a:off x="3251201" y="7277661"/>
            <a:ext cx="8834438"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7CBBC3EA-7B88-E6C6-BE6B-D41D2C647AAB}"/>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CDEDD483-9F61-36CD-8536-63FB8C1D1DC9}"/>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KT_Text">
            <a:extLst>
              <a:ext uri="{FF2B5EF4-FFF2-40B4-BE49-F238E27FC236}">
                <a16:creationId xmlns:a16="http://schemas.microsoft.com/office/drawing/2014/main" id="{BA405B45-EFAB-0D57-ADA9-DD1F4FD2F9B7}"/>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C6D60610-3ED0-B3DE-F0C6-1E2E0C6FC1CE}"/>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
            <a:extLst>
              <a:ext uri="{FF2B5EF4-FFF2-40B4-BE49-F238E27FC236}">
                <a16:creationId xmlns:a16="http://schemas.microsoft.com/office/drawing/2014/main" id="{C6A04807-31DA-6E4E-AAB1-C5EB073355C4}"/>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D.</a:t>
            </a:r>
          </a:p>
        </p:txBody>
      </p:sp>
      <p:sp>
        <p:nvSpPr>
          <p:cNvPr id="16" name="C">
            <a:extLst>
              <a:ext uri="{FF2B5EF4-FFF2-40B4-BE49-F238E27FC236}">
                <a16:creationId xmlns:a16="http://schemas.microsoft.com/office/drawing/2014/main" id="{19EED400-005F-8BFC-0381-17F5410E8424}"/>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C.</a:t>
            </a:r>
          </a:p>
        </p:txBody>
      </p:sp>
      <p:sp>
        <p:nvSpPr>
          <p:cNvPr id="14" name="B">
            <a:extLst>
              <a:ext uri="{FF2B5EF4-FFF2-40B4-BE49-F238E27FC236}">
                <a16:creationId xmlns:a16="http://schemas.microsoft.com/office/drawing/2014/main" id="{21CD75C6-F639-739D-B089-020EF5CBFA3A}"/>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B.</a:t>
            </a:r>
          </a:p>
        </p:txBody>
      </p:sp>
      <p:sp>
        <p:nvSpPr>
          <p:cNvPr id="12" name="A">
            <a:extLst>
              <a:ext uri="{FF2B5EF4-FFF2-40B4-BE49-F238E27FC236}">
                <a16:creationId xmlns:a16="http://schemas.microsoft.com/office/drawing/2014/main" id="{76DB4DA8-CC10-506C-D27B-9B1CE227D9B0}"/>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A.</a:t>
            </a:r>
          </a:p>
        </p:txBody>
      </p:sp>
      <p:sp>
        <p:nvSpPr>
          <p:cNvPr id="19" name="Opt_D">
            <a:extLst>
              <a:ext uri="{FF2B5EF4-FFF2-40B4-BE49-F238E27FC236}">
                <a16:creationId xmlns:a16="http://schemas.microsoft.com/office/drawing/2014/main" id="{F320B7DB-043B-B1AC-2976-FCB6609BE238}"/>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7" name="Opt_C">
            <a:extLst>
              <a:ext uri="{FF2B5EF4-FFF2-40B4-BE49-F238E27FC236}">
                <a16:creationId xmlns:a16="http://schemas.microsoft.com/office/drawing/2014/main" id="{DF544E43-096D-AD15-9CFA-70A320AE0272}"/>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Opt_B">
            <a:extLst>
              <a:ext uri="{FF2B5EF4-FFF2-40B4-BE49-F238E27FC236}">
                <a16:creationId xmlns:a16="http://schemas.microsoft.com/office/drawing/2014/main" id="{0969321A-3DCC-F52F-8C1B-6E04397531A7}"/>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Opt_A">
            <a:extLst>
              <a:ext uri="{FF2B5EF4-FFF2-40B4-BE49-F238E27FC236}">
                <a16:creationId xmlns:a16="http://schemas.microsoft.com/office/drawing/2014/main" id="{5A890064-C69C-0664-8FC1-9D4423FC9A3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0" name="Q">
            <a:extLst>
              <a:ext uri="{FF2B5EF4-FFF2-40B4-BE49-F238E27FC236}">
                <a16:creationId xmlns:a16="http://schemas.microsoft.com/office/drawing/2014/main" id="{F963B27F-8F18-67BB-B561-399E9B718B77}"/>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2" name="Q_No">
            <a:extLst>
              <a:ext uri="{FF2B5EF4-FFF2-40B4-BE49-F238E27FC236}">
                <a16:creationId xmlns:a16="http://schemas.microsoft.com/office/drawing/2014/main" id="{56C84790-83B0-039F-DB11-90A54FCA41D6}"/>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43145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es_Ans_Are">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F8347C9-CC7D-0DF8-C02A-47B5723D8572}"/>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06DF12F7-7FC3-A6A0-1F9D-2B31AAB76C62}"/>
              </a:ext>
            </a:extLst>
          </p:cNvPr>
          <p:cNvSpPr txBox="1"/>
          <p:nvPr userDrawn="1"/>
        </p:nvSpPr>
        <p:spPr>
          <a:xfrm>
            <a:off x="670034" y="7369706"/>
            <a:ext cx="291342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are</a:t>
            </a:r>
            <a:endParaRPr sz="1400" b="0" i="0" u="none" strike="noStrike" cap="none">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B75A6E75-5672-578C-B075-BA07AABDEC08}"/>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B67B1844-0936-2346-DC2D-072812F8FF82}"/>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505D6B31-CF67-8AE8-6D6C-1AE10E434FE3}"/>
              </a:ext>
            </a:extLst>
          </p:cNvPr>
          <p:cNvSpPr>
            <a:spLocks noGrp="1"/>
          </p:cNvSpPr>
          <p:nvPr>
            <p:ph type="body" sz="quarter" idx="18" hasCustomPrompt="1"/>
          </p:nvPr>
        </p:nvSpPr>
        <p:spPr>
          <a:xfrm>
            <a:off x="3484605" y="7277661"/>
            <a:ext cx="8601033"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2AA669A4-854E-BC52-A6EB-CEC258CCD135}"/>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4ADF7E3A-81A0-2B00-A3DE-320BBA3EAADC}"/>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KT_Text">
            <a:extLst>
              <a:ext uri="{FF2B5EF4-FFF2-40B4-BE49-F238E27FC236}">
                <a16:creationId xmlns:a16="http://schemas.microsoft.com/office/drawing/2014/main" id="{65E260BD-9AEB-3002-A10D-0ED784F237CC}"/>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667E1C0D-1A8F-3FEE-62D2-1CF59B597F36}"/>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
            <a:extLst>
              <a:ext uri="{FF2B5EF4-FFF2-40B4-BE49-F238E27FC236}">
                <a16:creationId xmlns:a16="http://schemas.microsoft.com/office/drawing/2014/main" id="{A40B7AF7-3696-C4FB-D945-5436FC8398C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A.</a:t>
            </a:r>
          </a:p>
        </p:txBody>
      </p:sp>
      <p:sp>
        <p:nvSpPr>
          <p:cNvPr id="13" name="Opt_A">
            <a:extLst>
              <a:ext uri="{FF2B5EF4-FFF2-40B4-BE49-F238E27FC236}">
                <a16:creationId xmlns:a16="http://schemas.microsoft.com/office/drawing/2014/main" id="{1494EC36-DEF5-5104-F8EA-E3D4B2BBD8E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4" name="B">
            <a:extLst>
              <a:ext uri="{FF2B5EF4-FFF2-40B4-BE49-F238E27FC236}">
                <a16:creationId xmlns:a16="http://schemas.microsoft.com/office/drawing/2014/main" id="{9AFF282F-7CD2-660E-F6FB-6A6841171D6F}"/>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B.</a:t>
            </a:r>
          </a:p>
        </p:txBody>
      </p:sp>
      <p:sp>
        <p:nvSpPr>
          <p:cNvPr id="15" name="Opt_B">
            <a:extLst>
              <a:ext uri="{FF2B5EF4-FFF2-40B4-BE49-F238E27FC236}">
                <a16:creationId xmlns:a16="http://schemas.microsoft.com/office/drawing/2014/main" id="{01ADAF17-D7DF-669F-96A4-A5A66652F7E4}"/>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6" name="C">
            <a:extLst>
              <a:ext uri="{FF2B5EF4-FFF2-40B4-BE49-F238E27FC236}">
                <a16:creationId xmlns:a16="http://schemas.microsoft.com/office/drawing/2014/main" id="{E0054334-AE0D-D3F5-C186-9EAB001CEBAA}"/>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C.</a:t>
            </a:r>
          </a:p>
        </p:txBody>
      </p:sp>
      <p:sp>
        <p:nvSpPr>
          <p:cNvPr id="17" name="Opt_C">
            <a:extLst>
              <a:ext uri="{FF2B5EF4-FFF2-40B4-BE49-F238E27FC236}">
                <a16:creationId xmlns:a16="http://schemas.microsoft.com/office/drawing/2014/main" id="{98DDCBFB-B945-8ADF-F3B2-02F8E9E10B08}"/>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8" name="D">
            <a:extLst>
              <a:ext uri="{FF2B5EF4-FFF2-40B4-BE49-F238E27FC236}">
                <a16:creationId xmlns:a16="http://schemas.microsoft.com/office/drawing/2014/main" id="{A5C29CAE-D65C-162C-E28E-5C00B6BF49E6}"/>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D.</a:t>
            </a:r>
          </a:p>
        </p:txBody>
      </p:sp>
      <p:sp>
        <p:nvSpPr>
          <p:cNvPr id="19" name="Opt_D">
            <a:extLst>
              <a:ext uri="{FF2B5EF4-FFF2-40B4-BE49-F238E27FC236}">
                <a16:creationId xmlns:a16="http://schemas.microsoft.com/office/drawing/2014/main" id="{787DB315-5654-6FF4-4775-BE435BA1CC23}"/>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1" name="Q">
            <a:extLst>
              <a:ext uri="{FF2B5EF4-FFF2-40B4-BE49-F238E27FC236}">
                <a16:creationId xmlns:a16="http://schemas.microsoft.com/office/drawing/2014/main" id="{32B26A31-7ADA-92C4-0EC9-7FBCC4B0F2B6}"/>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2" name="Q_No">
            <a:extLst>
              <a:ext uri="{FF2B5EF4-FFF2-40B4-BE49-F238E27FC236}">
                <a16:creationId xmlns:a16="http://schemas.microsoft.com/office/drawing/2014/main" id="{6AEFDC33-934D-D32C-A2F5-91C510E8C696}"/>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2106155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Key Takeaways" preserve="1" userDrawn="1">
  <p:cSld name="Key Takeaways">
    <p:spTree>
      <p:nvGrpSpPr>
        <p:cNvPr id="1" name="Shape 129"/>
        <p:cNvGrpSpPr/>
        <p:nvPr/>
      </p:nvGrpSpPr>
      <p:grpSpPr>
        <a:xfrm>
          <a:off x="0" y="0"/>
          <a:ext cx="0" cy="0"/>
          <a:chOff x="0" y="0"/>
          <a:chExt cx="0" cy="0"/>
        </a:xfrm>
      </p:grpSpPr>
      <p:pic>
        <p:nvPicPr>
          <p:cNvPr id="130" name="Google Shape;130;p33"/>
          <p:cNvPicPr preferRelativeResize="0"/>
          <p:nvPr/>
        </p:nvPicPr>
        <p:blipFill>
          <a:blip r:embed="rId2"/>
          <a:srcRect/>
          <a:stretch/>
        </p:blipFill>
        <p:spPr>
          <a:xfrm>
            <a:off x="0" y="0"/>
            <a:ext cx="16255999" cy="9143999"/>
          </a:xfrm>
          <a:prstGeom prst="rect">
            <a:avLst/>
          </a:prstGeom>
          <a:noFill/>
          <a:ln>
            <a:noFill/>
          </a:ln>
        </p:spPr>
      </p:pic>
      <p:sp>
        <p:nvSpPr>
          <p:cNvPr id="2" name="Google Shape;47;p27">
            <a:extLst>
              <a:ext uri="{FF2B5EF4-FFF2-40B4-BE49-F238E27FC236}">
                <a16:creationId xmlns:a16="http://schemas.microsoft.com/office/drawing/2014/main" id="{DFADBA2E-0E91-C8B8-3A16-37E16A8024BC}"/>
              </a:ext>
            </a:extLst>
          </p:cNvPr>
          <p:cNvSpPr/>
          <p:nvPr userDrawn="1"/>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Key Takeaways</a:t>
            </a:r>
            <a:endParaRPr lang="en-US" sz="1400" b="0" i="0" u="none" strike="noStrike" cap="none">
              <a:solidFill>
                <a:schemeClr val="tx1">
                  <a:lumMod val="75000"/>
                  <a:lumOff val="25000"/>
                </a:schemeClr>
              </a:solidFill>
              <a:latin typeface="Arial"/>
              <a:ea typeface="Arial"/>
              <a:cs typeface="Arial"/>
              <a:sym typeface="Arial"/>
            </a:endParaRPr>
          </a:p>
        </p:txBody>
      </p:sp>
      <p:sp>
        <p:nvSpPr>
          <p:cNvPr id="4" name="Brandline_LVC">
            <a:extLst>
              <a:ext uri="{FF2B5EF4-FFF2-40B4-BE49-F238E27FC236}">
                <a16:creationId xmlns:a16="http://schemas.microsoft.com/office/drawing/2014/main" id="{F274DB65-9471-8FF1-5F67-3A8B02FBF3BD}"/>
              </a:ext>
            </a:extLst>
          </p:cNvPr>
          <p:cNvSpPr/>
          <p:nvPr userDrawn="1"/>
        </p:nvSpPr>
        <p:spPr>
          <a:xfrm>
            <a:off x="3559993" y="837660"/>
            <a:ext cx="337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3" name="Text Placeholder 4">
            <a:extLst>
              <a:ext uri="{FF2B5EF4-FFF2-40B4-BE49-F238E27FC236}">
                <a16:creationId xmlns:a16="http://schemas.microsoft.com/office/drawing/2014/main" id="{96AF3B2F-06F8-C0B9-F594-763BF82CAEE1}"/>
              </a:ext>
            </a:extLst>
          </p:cNvPr>
          <p:cNvSpPr>
            <a:spLocks noGrp="1"/>
          </p:cNvSpPr>
          <p:nvPr>
            <p:ph type="body" sz="quarter" idx="15" hasCustomPrompt="1"/>
          </p:nvPr>
        </p:nvSpPr>
        <p:spPr>
          <a:xfrm>
            <a:off x="1332875" y="1967907"/>
            <a:ext cx="9036000" cy="1011600"/>
          </a:xfrm>
        </p:spPr>
        <p:txBody>
          <a:bodyPr vert="horz" lIns="91440" tIns="45720" rIns="91440" bIns="45720" rtlCol="0" anchor="t">
            <a:normAutofit/>
          </a:bodyPr>
          <a:lstStyle>
            <a:lvl1pPr marL="0" indent="0">
              <a:buNone/>
              <a:defRPr lang="en-GB" dirty="0">
                <a:solidFill>
                  <a:schemeClr val="tx1">
                    <a:lumMod val="75000"/>
                    <a:lumOff val="25000"/>
                  </a:schemeClr>
                </a:solidFill>
              </a:defRPr>
            </a:lvl1pPr>
          </a:lstStyle>
          <a:p>
            <a:pPr marL="228600" lvl="0" indent="-228600">
              <a:spcBef>
                <a:spcPts val="0"/>
              </a:spcBef>
            </a:pPr>
            <a:r>
              <a:rPr lang="en-GB"/>
              <a:t>Click to add text</a:t>
            </a:r>
          </a:p>
        </p:txBody>
      </p:sp>
      <p:sp>
        <p:nvSpPr>
          <p:cNvPr id="5" name="Text Placeholder 4">
            <a:extLst>
              <a:ext uri="{FF2B5EF4-FFF2-40B4-BE49-F238E27FC236}">
                <a16:creationId xmlns:a16="http://schemas.microsoft.com/office/drawing/2014/main" id="{887B16BD-1678-AAEB-705C-ACC6F4E638BB}"/>
              </a:ext>
            </a:extLst>
          </p:cNvPr>
          <p:cNvSpPr>
            <a:spLocks noGrp="1"/>
          </p:cNvSpPr>
          <p:nvPr>
            <p:ph type="body" sz="quarter" idx="16" hasCustomPrompt="1"/>
          </p:nvPr>
        </p:nvSpPr>
        <p:spPr>
          <a:xfrm>
            <a:off x="1332356" y="2755555"/>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6" name="Text Placeholder 4">
            <a:extLst>
              <a:ext uri="{FF2B5EF4-FFF2-40B4-BE49-F238E27FC236}">
                <a16:creationId xmlns:a16="http://schemas.microsoft.com/office/drawing/2014/main" id="{9DA0B994-BAF5-3871-1AE2-2955090941D6}"/>
              </a:ext>
            </a:extLst>
          </p:cNvPr>
          <p:cNvSpPr>
            <a:spLocks noGrp="1"/>
          </p:cNvSpPr>
          <p:nvPr>
            <p:ph type="body" sz="quarter" idx="17" hasCustomPrompt="1"/>
          </p:nvPr>
        </p:nvSpPr>
        <p:spPr>
          <a:xfrm>
            <a:off x="1331837" y="3567917"/>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7" name="Text Placeholder 4">
            <a:extLst>
              <a:ext uri="{FF2B5EF4-FFF2-40B4-BE49-F238E27FC236}">
                <a16:creationId xmlns:a16="http://schemas.microsoft.com/office/drawing/2014/main" id="{9153C8D8-C81D-C688-AD6D-054C831ED8FF}"/>
              </a:ext>
            </a:extLst>
          </p:cNvPr>
          <p:cNvSpPr>
            <a:spLocks noGrp="1"/>
          </p:cNvSpPr>
          <p:nvPr>
            <p:ph type="body" sz="quarter" idx="18" hasCustomPrompt="1"/>
          </p:nvPr>
        </p:nvSpPr>
        <p:spPr>
          <a:xfrm>
            <a:off x="1332873" y="4392637"/>
            <a:ext cx="9034445" cy="1010072"/>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grpSp>
        <p:nvGrpSpPr>
          <p:cNvPr id="23" name="Group 22" hidden="1">
            <a:extLst>
              <a:ext uri="{FF2B5EF4-FFF2-40B4-BE49-F238E27FC236}">
                <a16:creationId xmlns:a16="http://schemas.microsoft.com/office/drawing/2014/main" id="{7D3CB7FC-1EE6-F753-459E-16D565CC72D5}"/>
              </a:ext>
            </a:extLst>
          </p:cNvPr>
          <p:cNvGrpSpPr>
            <a:grpSpLocks noGrp="1" noUngrp="1" noRot="1" noMove="1" noResize="1"/>
          </p:cNvGrpSpPr>
          <p:nvPr userDrawn="1"/>
        </p:nvGrpSpPr>
        <p:grpSpPr>
          <a:xfrm>
            <a:off x="1239953" y="642551"/>
            <a:ext cx="4011669" cy="4670397"/>
            <a:chOff x="1239953" y="642551"/>
            <a:chExt cx="4011669" cy="4670397"/>
          </a:xfrm>
        </p:grpSpPr>
        <p:sp>
          <p:nvSpPr>
            <p:cNvPr id="24" name="Rectangle 23">
              <a:extLst>
                <a:ext uri="{FF2B5EF4-FFF2-40B4-BE49-F238E27FC236}">
                  <a16:creationId xmlns:a16="http://schemas.microsoft.com/office/drawing/2014/main" id="{7938B2B5-F7D2-93C4-4B9B-2A8705CFBB0D}"/>
                </a:ext>
              </a:extLst>
            </p:cNvPr>
            <p:cNvSpPr>
              <a:spLocks noGrp="1" noRot="1" noMove="1" noResize="1" noEditPoints="1" noAdjustHandles="1" noChangeArrowheads="1" noChangeShapeType="1"/>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C60516D-1A86-E05D-CDB5-234F5B190421}"/>
                </a:ext>
              </a:extLst>
            </p:cNvPr>
            <p:cNvSpPr>
              <a:spLocks noGrp="1" noRot="1" noMove="1" noResize="1" noEditPoints="1" noAdjustHandles="1" noChangeArrowheads="1" noChangeShapeType="1"/>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1049D24-171C-A4CE-5C84-362BCAE9D2EF}"/>
                </a:ext>
              </a:extLst>
            </p:cNvPr>
            <p:cNvSpPr>
              <a:spLocks noGrp="1" noRot="1" noMove="1" noResize="1" noEditPoints="1" noAdjustHandles="1" noChangeArrowheads="1" noChangeShapeType="1"/>
            </p:cNvSpPr>
            <p:nvPr userDrawn="1"/>
          </p:nvSpPr>
          <p:spPr>
            <a:xfrm>
              <a:off x="1332872" y="309446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B4E1D9-0180-437B-334A-07F7823362C0}"/>
                </a:ext>
              </a:extLst>
            </p:cNvPr>
            <p:cNvSpPr>
              <a:spLocks noGrp="1" noRot="1" noMove="1" noResize="1" noEditPoints="1" noAdjustHandles="1" noChangeArrowheads="1" noChangeShapeType="1"/>
            </p:cNvSpPr>
            <p:nvPr userDrawn="1"/>
          </p:nvSpPr>
          <p:spPr>
            <a:xfrm>
              <a:off x="1332872" y="390312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0CFBF9F-0A86-F779-0E1B-EE628909727A}"/>
                </a:ext>
              </a:extLst>
            </p:cNvPr>
            <p:cNvSpPr>
              <a:spLocks noGrp="1" noRot="1" noMove="1" noResize="1" noEditPoints="1" noAdjustHandles="1" noChangeArrowheads="1" noChangeShapeType="1"/>
            </p:cNvSpPr>
            <p:nvPr userDrawn="1"/>
          </p:nvSpPr>
          <p:spPr>
            <a:xfrm>
              <a:off x="1332872" y="4718948"/>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5036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ssisted Practice">
    <p:spTree>
      <p:nvGrpSpPr>
        <p:cNvPr id="1" name=""/>
        <p:cNvGrpSpPr/>
        <p:nvPr/>
      </p:nvGrpSpPr>
      <p:grpSpPr>
        <a:xfrm>
          <a:off x="0" y="0"/>
          <a:ext cx="0" cy="0"/>
          <a:chOff x="0" y="0"/>
          <a:chExt cx="0" cy="0"/>
        </a:xfrm>
      </p:grpSpPr>
      <p:pic>
        <p:nvPicPr>
          <p:cNvPr id="3" name="Google Shape;145;p35">
            <a:extLst>
              <a:ext uri="{FF2B5EF4-FFF2-40B4-BE49-F238E27FC236}">
                <a16:creationId xmlns:a16="http://schemas.microsoft.com/office/drawing/2014/main" id="{3DE6C980-51B8-EAB6-D92E-2C853D6EBC40}"/>
              </a:ext>
            </a:extLst>
          </p:cNvPr>
          <p:cNvPicPr preferRelativeResize="0"/>
          <p:nvPr userDrawn="1"/>
        </p:nvPicPr>
        <p:blipFill>
          <a:blip r:embed="rId2"/>
          <a:srcRect/>
          <a:stretch/>
        </p:blipFill>
        <p:spPr>
          <a:xfrm>
            <a:off x="0" y="0"/>
            <a:ext cx="16255998" cy="9143999"/>
          </a:xfrm>
          <a:prstGeom prst="rect">
            <a:avLst/>
          </a:prstGeom>
          <a:noFill/>
          <a:ln>
            <a:noFill/>
          </a:ln>
        </p:spPr>
      </p:pic>
      <p:pic>
        <p:nvPicPr>
          <p:cNvPr id="4" name="Google Shape;113;p27">
            <a:extLst>
              <a:ext uri="{FF2B5EF4-FFF2-40B4-BE49-F238E27FC236}">
                <a16:creationId xmlns:a16="http://schemas.microsoft.com/office/drawing/2014/main" id="{734849E0-7011-DCAE-0132-1322B2CB68DB}"/>
              </a:ext>
            </a:extLst>
          </p:cNvPr>
          <p:cNvPicPr preferRelativeResize="0"/>
          <p:nvPr userDrawn="1"/>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 name="Text Placeholder 6">
            <a:extLst>
              <a:ext uri="{FF2B5EF4-FFF2-40B4-BE49-F238E27FC236}">
                <a16:creationId xmlns:a16="http://schemas.microsoft.com/office/drawing/2014/main" id="{D6E140C6-C70A-C947-7711-0BA4214D3E0D}"/>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7" name="Text Placeholder 6">
            <a:extLst>
              <a:ext uri="{FF2B5EF4-FFF2-40B4-BE49-F238E27FC236}">
                <a16:creationId xmlns:a16="http://schemas.microsoft.com/office/drawing/2014/main" id="{CB5683BC-C8F7-FCBC-E768-137F5B5152C9}"/>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9" name="Text Placeholder 6">
            <a:extLst>
              <a:ext uri="{FF2B5EF4-FFF2-40B4-BE49-F238E27FC236}">
                <a16:creationId xmlns:a16="http://schemas.microsoft.com/office/drawing/2014/main" id="{E2E6CA9F-3565-A216-43DA-53E0E9F4D091}"/>
              </a:ext>
            </a:extLst>
          </p:cNvPr>
          <p:cNvSpPr>
            <a:spLocks noGrp="1"/>
          </p:cNvSpPr>
          <p:nvPr>
            <p:ph type="body" sz="quarter" idx="13"/>
          </p:nvPr>
        </p:nvSpPr>
        <p:spPr>
          <a:xfrm>
            <a:off x="12012930" y="2282865"/>
            <a:ext cx="2975926" cy="450315"/>
          </a:xfrm>
          <a:prstGeom prst="rect">
            <a:avLst/>
          </a:prstGeom>
        </p:spPr>
        <p:txBody>
          <a:bodyPr/>
          <a:lstStyle>
            <a:lvl1pPr marL="0" indent="0" algn="ctr">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5151208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Unassisted Practice" preserve="1" userDrawn="1">
  <p:cSld name="Unassisted Practice">
    <p:spTree>
      <p:nvGrpSpPr>
        <p:cNvPr id="1" name="Shape 144"/>
        <p:cNvGrpSpPr/>
        <p:nvPr/>
      </p:nvGrpSpPr>
      <p:grpSpPr>
        <a:xfrm>
          <a:off x="0" y="0"/>
          <a:ext cx="0" cy="0"/>
          <a:chOff x="0" y="0"/>
          <a:chExt cx="0" cy="0"/>
        </a:xfrm>
      </p:grpSpPr>
      <p:pic>
        <p:nvPicPr>
          <p:cNvPr id="145" name="Google Shape;145;p35"/>
          <p:cNvPicPr preferRelativeResize="0"/>
          <p:nvPr/>
        </p:nvPicPr>
        <p:blipFill>
          <a:blip r:embed="rId2"/>
          <a:srcRect/>
          <a:stretch/>
        </p:blipFill>
        <p:spPr>
          <a:xfrm>
            <a:off x="0" y="0"/>
            <a:ext cx="16255998" cy="9143999"/>
          </a:xfrm>
          <a:prstGeom prst="rect">
            <a:avLst/>
          </a:prstGeom>
          <a:noFill/>
          <a:ln>
            <a:noFill/>
          </a:ln>
        </p:spPr>
      </p:pic>
      <p:pic>
        <p:nvPicPr>
          <p:cNvPr id="147" name="Google Shape;147;p35"/>
          <p:cNvPicPr preferRelativeResize="0"/>
          <p:nvPr/>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149" name="Google Shape;149;p35"/>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 name="Text Placeholder 6">
            <a:extLst>
              <a:ext uri="{FF2B5EF4-FFF2-40B4-BE49-F238E27FC236}">
                <a16:creationId xmlns:a16="http://schemas.microsoft.com/office/drawing/2014/main" id="{4DC99CB9-B9F0-7414-1AF5-045EF855FDA1}"/>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5" name="Text Placeholder 6">
            <a:extLst>
              <a:ext uri="{FF2B5EF4-FFF2-40B4-BE49-F238E27FC236}">
                <a16:creationId xmlns:a16="http://schemas.microsoft.com/office/drawing/2014/main" id="{CF61395D-ECD0-5341-1B2E-8C1937098D4C}"/>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4533355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_for_Practise">
    <p:spTree>
      <p:nvGrpSpPr>
        <p:cNvPr id="1" name=""/>
        <p:cNvGrpSpPr/>
        <p:nvPr/>
      </p:nvGrpSpPr>
      <p:grpSpPr>
        <a:xfrm>
          <a:off x="0" y="0"/>
          <a:ext cx="0" cy="0"/>
          <a:chOff x="0" y="0"/>
          <a:chExt cx="0" cy="0"/>
        </a:xfrm>
      </p:grpSpPr>
      <p:sp>
        <p:nvSpPr>
          <p:cNvPr id="6" name="Google Shape;73;p29">
            <a:extLst>
              <a:ext uri="{FF2B5EF4-FFF2-40B4-BE49-F238E27FC236}">
                <a16:creationId xmlns:a16="http://schemas.microsoft.com/office/drawing/2014/main" id="{D1405CDE-CE1A-9CEE-B0C9-004F72CAF344}"/>
              </a:ext>
            </a:extLst>
          </p:cNvPr>
          <p:cNvSpPr txBox="1">
            <a:spLocks noGrp="1"/>
          </p:cNvSpPr>
          <p:nvPr>
            <p:ph type="body" idx="11"/>
          </p:nvPr>
        </p:nvSpPr>
        <p:spPr>
          <a:xfrm>
            <a:off x="1291857" y="1788696"/>
            <a:ext cx="13696999" cy="821615"/>
          </a:xfrm>
          <a:prstGeom prst="rect">
            <a:avLst/>
          </a:prstGeom>
          <a:noFill/>
          <a:ln>
            <a:noFill/>
          </a:ln>
        </p:spPr>
        <p:txBody>
          <a:bodyPr spcFirstLastPara="1" vert="horz" wrap="square" lIns="91425" tIns="0" rIns="91425" bIns="0" rtlCol="0" anchor="t" anchorCtr="0">
            <a:normAutofit/>
          </a:bodyPr>
          <a:lstStyle>
            <a:lvl1pPr marL="0" indent="0">
              <a:buNone/>
              <a:defRPr>
                <a:solidFill>
                  <a:schemeClr val="tx1">
                    <a:lumMod val="75000"/>
                    <a:lumOff val="25000"/>
                  </a:schemeClr>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sp>
        <p:nvSpPr>
          <p:cNvPr id="3" name="Text Placeholder 4">
            <a:extLst>
              <a:ext uri="{FF2B5EF4-FFF2-40B4-BE49-F238E27FC236}">
                <a16:creationId xmlns:a16="http://schemas.microsoft.com/office/drawing/2014/main" id="{6659D141-D5AB-CB0E-32C4-D683A6B3D762}"/>
              </a:ext>
            </a:extLst>
          </p:cNvPr>
          <p:cNvSpPr>
            <a:spLocks noGrp="1"/>
          </p:cNvSpPr>
          <p:nvPr>
            <p:ph type="body" sz="quarter" idx="13"/>
          </p:nvPr>
        </p:nvSpPr>
        <p:spPr>
          <a:xfrm>
            <a:off x="1285825" y="2872126"/>
            <a:ext cx="13697000" cy="5406695"/>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1251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reserve="1" userDrawn="1">
  <p:cSld name="Lesson Name">
    <p:spTree>
      <p:nvGrpSpPr>
        <p:cNvPr id="1" name="Shape 20"/>
        <p:cNvGrpSpPr/>
        <p:nvPr/>
      </p:nvGrpSpPr>
      <p:grpSpPr>
        <a:xfrm>
          <a:off x="0" y="0"/>
          <a:ext cx="0" cy="0"/>
          <a:chOff x="0" y="0"/>
          <a:chExt cx="0" cy="0"/>
        </a:xfrm>
      </p:grpSpPr>
      <p:pic>
        <p:nvPicPr>
          <p:cNvPr id="21" name="Google Shape;21;p23"/>
          <p:cNvPicPr preferRelativeResize="0"/>
          <p:nvPr/>
        </p:nvPicPr>
        <p:blipFill>
          <a:blip r:embed="rId2"/>
          <a:srcRect/>
          <a:stretch/>
        </p:blipFill>
        <p:spPr>
          <a:xfrm>
            <a:off x="0" y="0"/>
            <a:ext cx="16255999" cy="9143999"/>
          </a:xfrm>
          <a:prstGeom prst="rect">
            <a:avLst/>
          </a:prstGeom>
          <a:noFill/>
          <a:ln>
            <a:noFill/>
          </a:ln>
        </p:spPr>
      </p:pic>
      <p:sp>
        <p:nvSpPr>
          <p:cNvPr id="2" name="Google Shape;24;p23">
            <a:extLst>
              <a:ext uri="{FF2B5EF4-FFF2-40B4-BE49-F238E27FC236}">
                <a16:creationId xmlns:a16="http://schemas.microsoft.com/office/drawing/2014/main" id="{0FE0BEE1-B2B3-D8AE-8B21-7B4BAC91C142}"/>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10991897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End Project" preserve="1" userDrawn="1">
  <p:cSld name="Section-End Project">
    <p:spTree>
      <p:nvGrpSpPr>
        <p:cNvPr id="1" name="Shape 150"/>
        <p:cNvGrpSpPr/>
        <p:nvPr/>
      </p:nvGrpSpPr>
      <p:grpSpPr>
        <a:xfrm>
          <a:off x="0" y="0"/>
          <a:ext cx="0" cy="0"/>
          <a:chOff x="0" y="0"/>
          <a:chExt cx="0" cy="0"/>
        </a:xfrm>
      </p:grpSpPr>
      <p:pic>
        <p:nvPicPr>
          <p:cNvPr id="151" name="Google Shape;151;p53"/>
          <p:cNvPicPr preferRelativeResize="0"/>
          <p:nvPr/>
        </p:nvPicPr>
        <p:blipFill>
          <a:blip r:embed="rId2"/>
          <a:srcRect/>
          <a:stretch/>
        </p:blipFill>
        <p:spPr>
          <a:xfrm>
            <a:off x="0" y="0"/>
            <a:ext cx="16255998" cy="9143999"/>
          </a:xfrm>
          <a:prstGeom prst="rect">
            <a:avLst/>
          </a:prstGeom>
          <a:noFill/>
          <a:ln>
            <a:noFill/>
          </a:ln>
        </p:spPr>
      </p:pic>
      <p:sp>
        <p:nvSpPr>
          <p:cNvPr id="3" name="Google Shape;62;p29">
            <a:extLst>
              <a:ext uri="{FF2B5EF4-FFF2-40B4-BE49-F238E27FC236}">
                <a16:creationId xmlns:a16="http://schemas.microsoft.com/office/drawing/2014/main" id="{C8B862E1-9541-C73F-B4E1-7205F5F0B55E}"/>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 name="Text Placeholder 6">
            <a:extLst>
              <a:ext uri="{FF2B5EF4-FFF2-40B4-BE49-F238E27FC236}">
                <a16:creationId xmlns:a16="http://schemas.microsoft.com/office/drawing/2014/main" id="{EA35605C-2EDD-0BD1-F3BC-5BCA7F763AE8}"/>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114373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esson-end Project" preserve="1" userDrawn="1">
  <p:cSld name="Lesson-end Project">
    <p:spTree>
      <p:nvGrpSpPr>
        <p:cNvPr id="1" name="Shape 156"/>
        <p:cNvGrpSpPr/>
        <p:nvPr/>
      </p:nvGrpSpPr>
      <p:grpSpPr>
        <a:xfrm>
          <a:off x="0" y="0"/>
          <a:ext cx="0" cy="0"/>
          <a:chOff x="0" y="0"/>
          <a:chExt cx="0" cy="0"/>
        </a:xfrm>
      </p:grpSpPr>
      <p:pic>
        <p:nvPicPr>
          <p:cNvPr id="157" name="Google Shape;157;p36"/>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3E86479C-5EE1-09E2-3000-A2B690B93C3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 name="Text Placeholder 6">
            <a:extLst>
              <a:ext uri="{FF2B5EF4-FFF2-40B4-BE49-F238E27FC236}">
                <a16:creationId xmlns:a16="http://schemas.microsoft.com/office/drawing/2014/main" id="{012C144F-B154-93C1-CFA0-EFC58EC80E5A}"/>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501208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hase-End Project" preserve="1" userDrawn="1">
  <p:cSld name="Phase-End Project">
    <p:spTree>
      <p:nvGrpSpPr>
        <p:cNvPr id="1" name="Shape 162"/>
        <p:cNvGrpSpPr/>
        <p:nvPr/>
      </p:nvGrpSpPr>
      <p:grpSpPr>
        <a:xfrm>
          <a:off x="0" y="0"/>
          <a:ext cx="0" cy="0"/>
          <a:chOff x="0" y="0"/>
          <a:chExt cx="0" cy="0"/>
        </a:xfrm>
      </p:grpSpPr>
      <p:pic>
        <p:nvPicPr>
          <p:cNvPr id="163" name="Google Shape;163;p52"/>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A829CD2D-82CE-C005-D724-CC0A723196CF}"/>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809861E1-DB64-D3D1-CB74-AB30BEF481B3}"/>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896443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_for_project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E5D05C5A-9735-BDF2-45FB-ECA0E61F3FE0}"/>
              </a:ext>
            </a:extLst>
          </p:cNvPr>
          <p:cNvSpPr>
            <a:spLocks noGrp="1"/>
          </p:cNvSpPr>
          <p:nvPr>
            <p:ph type="body" sz="quarter" idx="13"/>
          </p:nvPr>
        </p:nvSpPr>
        <p:spPr>
          <a:xfrm>
            <a:off x="4834890" y="1377162"/>
            <a:ext cx="10314607" cy="6815160"/>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012447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136CAA0F-DD7B-0995-4200-59792701A9ED}"/>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9" name="Text Placeholder 3">
            <a:extLst>
              <a:ext uri="{FF2B5EF4-FFF2-40B4-BE49-F238E27FC236}">
                <a16:creationId xmlns:a16="http://schemas.microsoft.com/office/drawing/2014/main" id="{7FAA6052-B67C-D403-9614-DC0C0FDBAAB1}"/>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chemeClr val="tx1">
                    <a:lumMod val="75000"/>
                    <a:lumOff val="25000"/>
                  </a:schemeClr>
                </a:solidFill>
                <a:latin typeface="Open Sans"/>
                <a:ea typeface="Open Sans"/>
                <a:cs typeface="Open Sans"/>
              </a:defRPr>
            </a:lvl1pPr>
          </a:lstStyle>
          <a:p>
            <a:pPr marL="457200" lvl="0" indent="-457200" algn="ctr"/>
            <a:r>
              <a:rPr lang="en-US"/>
              <a:t>Topic Name</a:t>
            </a:r>
          </a:p>
        </p:txBody>
      </p:sp>
      <p:pic>
        <p:nvPicPr>
          <p:cNvPr id="4" name="Picture 3" descr="A picture containing child art, table, illustration, design&#10;&#10;Description automatically generated">
            <a:extLst>
              <a:ext uri="{FF2B5EF4-FFF2-40B4-BE49-F238E27FC236}">
                <a16:creationId xmlns:a16="http://schemas.microsoft.com/office/drawing/2014/main" id="{46A1F55C-8226-40C3-1D94-8C75609932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176" y="2171113"/>
            <a:ext cx="4823955" cy="4555588"/>
          </a:xfrm>
          <a:prstGeom prst="rect">
            <a:avLst/>
          </a:prstGeom>
        </p:spPr>
      </p:pic>
    </p:spTree>
    <p:extLst>
      <p:ext uri="{BB962C8B-B14F-4D97-AF65-F5344CB8AC3E}">
        <p14:creationId xmlns:p14="http://schemas.microsoft.com/office/powerpoint/2010/main" val="1564186606"/>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scussion" preserve="1" userDrawn="1">
  <p:cSld name="Discussion">
    <p:spTree>
      <p:nvGrpSpPr>
        <p:cNvPr id="1" name="Shape 168"/>
        <p:cNvGrpSpPr/>
        <p:nvPr/>
      </p:nvGrpSpPr>
      <p:grpSpPr>
        <a:xfrm>
          <a:off x="0" y="0"/>
          <a:ext cx="0" cy="0"/>
          <a:chOff x="0" y="0"/>
          <a:chExt cx="0" cy="0"/>
        </a:xfrm>
      </p:grpSpPr>
      <p:pic>
        <p:nvPicPr>
          <p:cNvPr id="169" name="Google Shape;169;p16"/>
          <p:cNvPicPr preferRelativeResize="0"/>
          <p:nvPr/>
        </p:nvPicPr>
        <p:blipFill>
          <a:blip r:embed="rId2"/>
          <a:srcRect/>
          <a:stretch/>
        </p:blipFill>
        <p:spPr>
          <a:xfrm>
            <a:off x="0" y="0"/>
            <a:ext cx="16255999" cy="9144000"/>
          </a:xfrm>
          <a:prstGeom prst="rect">
            <a:avLst/>
          </a:prstGeom>
          <a:noFill/>
          <a:ln>
            <a:noFill/>
          </a:ln>
        </p:spPr>
      </p:pic>
      <p:pic>
        <p:nvPicPr>
          <p:cNvPr id="2" name="Picture 1">
            <a:extLst>
              <a:ext uri="{FF2B5EF4-FFF2-40B4-BE49-F238E27FC236}">
                <a16:creationId xmlns:a16="http://schemas.microsoft.com/office/drawing/2014/main" id="{F4AA18AE-0804-BDBB-3D58-9BEC7C3955F3}"/>
              </a:ext>
            </a:extLst>
          </p:cNvPr>
          <p:cNvPicPr>
            <a:picLocks noChangeAspect="1"/>
          </p:cNvPicPr>
          <p:nvPr userDrawn="1"/>
        </p:nvPicPr>
        <p:blipFill>
          <a:blip r:embed="rId3"/>
          <a:srcRect/>
          <a:stretch/>
        </p:blipFill>
        <p:spPr>
          <a:xfrm>
            <a:off x="1303264" y="2051538"/>
            <a:ext cx="4661781" cy="4794738"/>
          </a:xfrm>
          <a:prstGeom prst="rect">
            <a:avLst/>
          </a:prstGeom>
        </p:spPr>
      </p:pic>
      <p:sp>
        <p:nvSpPr>
          <p:cNvPr id="4" name="Text Placeholder 3">
            <a:extLst>
              <a:ext uri="{FF2B5EF4-FFF2-40B4-BE49-F238E27FC236}">
                <a16:creationId xmlns:a16="http://schemas.microsoft.com/office/drawing/2014/main" id="{95138432-77B6-A0DB-E9D4-05C1ED62A6FF}"/>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chemeClr val="tx1">
                    <a:lumMod val="75000"/>
                    <a:lumOff val="25000"/>
                  </a:schemeClr>
                </a:solidFill>
                <a:latin typeface="Open Sans"/>
                <a:ea typeface="Open Sans"/>
                <a:cs typeface="Open Sans"/>
              </a:defRPr>
            </a:lvl1pPr>
          </a:lstStyle>
          <a:p>
            <a:pPr marL="457200" lvl="0" indent="-457200" algn="ctr"/>
            <a:r>
              <a:rPr lang="en-US"/>
              <a:t>Topic Name</a:t>
            </a:r>
          </a:p>
        </p:txBody>
      </p:sp>
    </p:spTree>
    <p:extLst>
      <p:ext uri="{BB962C8B-B14F-4D97-AF65-F5344CB8AC3E}">
        <p14:creationId xmlns:p14="http://schemas.microsoft.com/office/powerpoint/2010/main" val="145667771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scussion-Content" preserve="1" userDrawn="1">
  <p:cSld name="Discussion-Content">
    <p:spTree>
      <p:nvGrpSpPr>
        <p:cNvPr id="1" name="Shape 174"/>
        <p:cNvGrpSpPr/>
        <p:nvPr/>
      </p:nvGrpSpPr>
      <p:grpSpPr>
        <a:xfrm>
          <a:off x="0" y="0"/>
          <a:ext cx="0" cy="0"/>
          <a:chOff x="0" y="0"/>
          <a:chExt cx="0" cy="0"/>
        </a:xfrm>
      </p:grpSpPr>
      <p:pic>
        <p:nvPicPr>
          <p:cNvPr id="175" name="Google Shape;175;p17"/>
          <p:cNvPicPr preferRelativeResize="0"/>
          <p:nvPr/>
        </p:nvPicPr>
        <p:blipFill>
          <a:blip r:embed="rId2"/>
          <a:srcRect/>
          <a:stretch/>
        </p:blipFill>
        <p:spPr>
          <a:xfrm>
            <a:off x="0" y="0"/>
            <a:ext cx="16255999" cy="9144000"/>
          </a:xfrm>
          <a:prstGeom prst="rect">
            <a:avLst/>
          </a:prstGeom>
          <a:noFill/>
          <a:ln>
            <a:noFill/>
          </a:ln>
        </p:spPr>
      </p:pic>
      <p:sp>
        <p:nvSpPr>
          <p:cNvPr id="177" name="Google Shape;177;p1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9" name="Google Shape;189;p17"/>
          <p:cNvPicPr preferRelativeResize="0"/>
          <p:nvPr/>
        </p:nvPicPr>
        <p:blipFill rotWithShape="1">
          <a:blip r:embed="rId3">
            <a:alphaModFix/>
          </a:blip>
          <a:srcRect/>
          <a:stretch/>
        </p:blipFill>
        <p:spPr>
          <a:xfrm>
            <a:off x="752450" y="2249238"/>
            <a:ext cx="4290990" cy="4413372"/>
          </a:xfrm>
          <a:prstGeom prst="rect">
            <a:avLst/>
          </a:prstGeom>
          <a:noFill/>
          <a:ln>
            <a:noFill/>
          </a:ln>
        </p:spPr>
      </p:pic>
      <p:sp>
        <p:nvSpPr>
          <p:cNvPr id="2" name="Text Placeholder 6">
            <a:extLst>
              <a:ext uri="{FF2B5EF4-FFF2-40B4-BE49-F238E27FC236}">
                <a16:creationId xmlns:a16="http://schemas.microsoft.com/office/drawing/2014/main" id="{2190EDBE-42C7-8577-2262-B01D520296F0}"/>
              </a:ext>
            </a:extLst>
          </p:cNvPr>
          <p:cNvSpPr>
            <a:spLocks noGrp="1"/>
          </p:cNvSpPr>
          <p:nvPr>
            <p:ph type="body" sz="quarter" idx="10"/>
          </p:nvPr>
        </p:nvSpPr>
        <p:spPr>
          <a:xfrm>
            <a:off x="5394960" y="1761785"/>
            <a:ext cx="10346786" cy="6260127"/>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38589251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ole-Play Activities">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2444B81E-A7F2-DD03-1F7C-99ED49FAF882}"/>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2" name="Text Placeholder 3">
            <a:extLst>
              <a:ext uri="{FF2B5EF4-FFF2-40B4-BE49-F238E27FC236}">
                <a16:creationId xmlns:a16="http://schemas.microsoft.com/office/drawing/2014/main" id="{8C918EE9-73C7-114C-7405-846E29EB7AEA}"/>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t" anchorCtr="0">
            <a:noAutofit/>
          </a:bodyPr>
          <a:lstStyle>
            <a:lvl1pPr marL="0" indent="0" algn="ctr">
              <a:buFont typeface="Arial" panose="020B0604020202020204" pitchFamily="34" charset="0"/>
              <a:buNone/>
              <a:defRPr lang="en-US" sz="2800" b="1" dirty="0">
                <a:solidFill>
                  <a:schemeClr val="tx1">
                    <a:lumMod val="75000"/>
                    <a:lumOff val="25000"/>
                  </a:schemeClr>
                </a:solidFill>
                <a:latin typeface="Open Sans"/>
                <a:ea typeface="Open Sans"/>
                <a:cs typeface="Open Sans"/>
              </a:defRPr>
            </a:lvl1pPr>
          </a:lstStyle>
          <a:p>
            <a:pPr marL="228600" lvl="0" indent="-228600" algn="ctr"/>
            <a:r>
              <a:rPr lang="en-US"/>
              <a:t>Topic Name</a:t>
            </a:r>
          </a:p>
        </p:txBody>
      </p:sp>
      <p:pic>
        <p:nvPicPr>
          <p:cNvPr id="9" name="Picture 8" descr="A group of people reading books&#10;&#10;Description automatically generated with low confidence">
            <a:extLst>
              <a:ext uri="{FF2B5EF4-FFF2-40B4-BE49-F238E27FC236}">
                <a16:creationId xmlns:a16="http://schemas.microsoft.com/office/drawing/2014/main" id="{F1D10771-AD41-E153-2D96-91B7FA5508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7129" y="2323120"/>
            <a:ext cx="5664389" cy="4497760"/>
          </a:xfrm>
          <a:prstGeom prst="rect">
            <a:avLst/>
          </a:prstGeom>
        </p:spPr>
      </p:pic>
    </p:spTree>
    <p:extLst>
      <p:ext uri="{BB962C8B-B14F-4D97-AF65-F5344CB8AC3E}">
        <p14:creationId xmlns:p14="http://schemas.microsoft.com/office/powerpoint/2010/main" val="270298490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urse-end Project" preserve="1" userDrawn="1">
  <p:cSld name="Course-end Project">
    <p:spTree>
      <p:nvGrpSpPr>
        <p:cNvPr id="1" name="Shape 190"/>
        <p:cNvGrpSpPr/>
        <p:nvPr/>
      </p:nvGrpSpPr>
      <p:grpSpPr>
        <a:xfrm>
          <a:off x="0" y="0"/>
          <a:ext cx="0" cy="0"/>
          <a:chOff x="0" y="0"/>
          <a:chExt cx="0" cy="0"/>
        </a:xfrm>
      </p:grpSpPr>
      <p:pic>
        <p:nvPicPr>
          <p:cNvPr id="191" name="Google Shape;191;p37"/>
          <p:cNvPicPr preferRelativeResize="0"/>
          <p:nvPr/>
        </p:nvPicPr>
        <p:blipFill>
          <a:blip r:embed="rId2"/>
          <a:srcRect/>
          <a:stretch/>
        </p:blipFill>
        <p:spPr>
          <a:xfrm>
            <a:off x="2" y="0"/>
            <a:ext cx="16255996" cy="9143998"/>
          </a:xfrm>
          <a:prstGeom prst="rect">
            <a:avLst/>
          </a:prstGeom>
          <a:noFill/>
          <a:ln>
            <a:noFill/>
          </a:ln>
        </p:spPr>
      </p:pic>
      <p:sp>
        <p:nvSpPr>
          <p:cNvPr id="2" name="Google Shape;177;p17">
            <a:extLst>
              <a:ext uri="{FF2B5EF4-FFF2-40B4-BE49-F238E27FC236}">
                <a16:creationId xmlns:a16="http://schemas.microsoft.com/office/drawing/2014/main" id="{662DC3C5-12CB-1B7D-A0D6-88DA0A6525F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2F575C20-C035-6B61-875E-DFDF9C3950C5}"/>
              </a:ext>
            </a:extLst>
          </p:cNvPr>
          <p:cNvSpPr>
            <a:spLocks noGrp="1"/>
          </p:cNvSpPr>
          <p:nvPr>
            <p:ph type="body" sz="quarter" idx="10"/>
          </p:nvPr>
        </p:nvSpPr>
        <p:spPr>
          <a:xfrm>
            <a:off x="4845052" y="1364776"/>
            <a:ext cx="10303962" cy="6823881"/>
          </a:xfrm>
          <a:prstGeom prst="rect">
            <a:avLst/>
          </a:prstGeom>
        </p:spPr>
        <p:txBody>
          <a:bodyPr/>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7718878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efore the Next Class" preserve="1" userDrawn="1">
  <p:cSld name="Before the Next Class">
    <p:spTree>
      <p:nvGrpSpPr>
        <p:cNvPr id="1" name="Shape 196"/>
        <p:cNvGrpSpPr/>
        <p:nvPr/>
      </p:nvGrpSpPr>
      <p:grpSpPr>
        <a:xfrm>
          <a:off x="0" y="0"/>
          <a:ext cx="0" cy="0"/>
          <a:chOff x="0" y="0"/>
          <a:chExt cx="0" cy="0"/>
        </a:xfrm>
      </p:grpSpPr>
      <p:pic>
        <p:nvPicPr>
          <p:cNvPr id="197" name="Google Shape;197;p40"/>
          <p:cNvPicPr preferRelativeResize="0"/>
          <p:nvPr/>
        </p:nvPicPr>
        <p:blipFill>
          <a:blip r:embed="rId2"/>
          <a:srcRect/>
          <a:stretch/>
        </p:blipFill>
        <p:spPr>
          <a:xfrm>
            <a:off x="0" y="0"/>
            <a:ext cx="16255999" cy="9143999"/>
          </a:xfrm>
          <a:prstGeom prst="rect">
            <a:avLst/>
          </a:prstGeom>
          <a:noFill/>
          <a:ln>
            <a:noFill/>
          </a:ln>
        </p:spPr>
      </p:pic>
      <p:sp>
        <p:nvSpPr>
          <p:cNvPr id="201" name="Google Shape;201;p40"/>
          <p:cNvSpPr/>
          <p:nvPr userDrawn="1"/>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a:solidFill>
                  <a:schemeClr val="tx1">
                    <a:lumMod val="75000"/>
                    <a:lumOff val="25000"/>
                  </a:schemeClr>
                </a:solidFill>
                <a:latin typeface="Open Sans"/>
                <a:ea typeface="Open Sans"/>
                <a:cs typeface="Open Sans"/>
                <a:sym typeface="Open Sans"/>
              </a:rPr>
              <a:t>Before the Next Class</a:t>
            </a:r>
            <a:endParaRPr sz="2800" b="1">
              <a:solidFill>
                <a:schemeClr val="tx1">
                  <a:lumMod val="75000"/>
                  <a:lumOff val="25000"/>
                </a:schemeClr>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9A8AA2E1-D889-F5D4-9C7E-C1EBB432455A}"/>
              </a:ext>
            </a:extLst>
          </p:cNvPr>
          <p:cNvSpPr>
            <a:spLocks noGrp="1"/>
          </p:cNvSpPr>
          <p:nvPr>
            <p:ph type="body" sz="quarter" idx="11"/>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1477371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You Already Know" preserve="1" userDrawn="1">
  <p:cSld name="You Already Know">
    <p:spTree>
      <p:nvGrpSpPr>
        <p:cNvPr id="1" name="Shape 25"/>
        <p:cNvGrpSpPr/>
        <p:nvPr/>
      </p:nvGrpSpPr>
      <p:grpSpPr>
        <a:xfrm>
          <a:off x="0" y="0"/>
          <a:ext cx="0" cy="0"/>
          <a:chOff x="0" y="0"/>
          <a:chExt cx="0" cy="0"/>
        </a:xfrm>
      </p:grpSpPr>
      <p:pic>
        <p:nvPicPr>
          <p:cNvPr id="26" name="Google Shape;26;p24"/>
          <p:cNvPicPr preferRelativeResize="0"/>
          <p:nvPr/>
        </p:nvPicPr>
        <p:blipFill>
          <a:blip r:embed="rId2"/>
          <a:srcRect/>
          <a:stretch/>
        </p:blipFill>
        <p:spPr>
          <a:xfrm>
            <a:off x="0" y="0"/>
            <a:ext cx="16255999" cy="9143999"/>
          </a:xfrm>
          <a:prstGeom prst="rect">
            <a:avLst/>
          </a:prstGeom>
          <a:noFill/>
          <a:ln>
            <a:noFill/>
          </a:ln>
        </p:spPr>
      </p:pic>
      <p:sp>
        <p:nvSpPr>
          <p:cNvPr id="30" name="Google Shape;30;p24"/>
          <p:cNvSpPr/>
          <p:nvPr/>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
        <p:nvSpPr>
          <p:cNvPr id="2" name="Google Shape;29;p24">
            <a:extLst>
              <a:ext uri="{FF2B5EF4-FFF2-40B4-BE49-F238E27FC236}">
                <a16:creationId xmlns:a16="http://schemas.microsoft.com/office/drawing/2014/main" id="{45805213-5148-C374-0B6A-FBC7DF66B880}"/>
              </a:ext>
            </a:extLst>
          </p:cNvPr>
          <p:cNvSpPr txBox="1">
            <a:spLocks noGrp="1"/>
          </p:cNvSpPr>
          <p:nvPr>
            <p:ph type="body" idx="1"/>
          </p:nvPr>
        </p:nvSpPr>
        <p:spPr>
          <a:xfrm>
            <a:off x="1291858" y="2603120"/>
            <a:ext cx="13696998"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lvl="0" algn="ctr">
              <a:lnSpc>
                <a:spcPct val="115000"/>
              </a:lnSpc>
              <a:spcBef>
                <a:spcPts val="0"/>
              </a:spcBef>
              <a:spcAft>
                <a:spcPts val="0"/>
              </a:spcAft>
              <a:buSzPts val="2800"/>
              <a:buFont typeface="Arial"/>
            </a:pPr>
            <a:endParaRPr/>
          </a:p>
        </p:txBody>
      </p:sp>
      <p:sp>
        <p:nvSpPr>
          <p:cNvPr id="5" name="Google Shape;73;p29">
            <a:extLst>
              <a:ext uri="{FF2B5EF4-FFF2-40B4-BE49-F238E27FC236}">
                <a16:creationId xmlns:a16="http://schemas.microsoft.com/office/drawing/2014/main" id="{A329659F-8931-D1BF-F644-B58CEC7A819F}"/>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999249254"/>
      </p:ext>
    </p:extLst>
  </p:cSld>
  <p:clrMapOvr>
    <a:masterClrMapping/>
  </p:clrMapOvr>
  <p:extLst>
    <p:ext uri="{DCECCB84-F9BA-43D5-87BE-67443E8EF086}">
      <p15:sldGuideLst xmlns:p15="http://schemas.microsoft.com/office/powerpoint/2012/main">
        <p15:guide id="2" pos="5120">
          <p15:clr>
            <a:srgbClr val="00000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at Next?" preserve="1" userDrawn="1">
  <p:cSld name="What Next?">
    <p:spTree>
      <p:nvGrpSpPr>
        <p:cNvPr id="1" name="Shape 202"/>
        <p:cNvGrpSpPr/>
        <p:nvPr/>
      </p:nvGrpSpPr>
      <p:grpSpPr>
        <a:xfrm>
          <a:off x="0" y="0"/>
          <a:ext cx="0" cy="0"/>
          <a:chOff x="0" y="0"/>
          <a:chExt cx="0" cy="0"/>
        </a:xfrm>
      </p:grpSpPr>
      <p:pic>
        <p:nvPicPr>
          <p:cNvPr id="203" name="Google Shape;203;p41"/>
          <p:cNvPicPr preferRelativeResize="0"/>
          <p:nvPr/>
        </p:nvPicPr>
        <p:blipFill>
          <a:blip r:embed="rId2"/>
          <a:srcRect/>
          <a:stretch/>
        </p:blipFill>
        <p:spPr>
          <a:xfrm>
            <a:off x="0" y="0"/>
            <a:ext cx="16255999" cy="9143999"/>
          </a:xfrm>
          <a:prstGeom prst="rect">
            <a:avLst/>
          </a:prstGeom>
          <a:noFill/>
          <a:ln>
            <a:noFill/>
          </a:ln>
        </p:spPr>
      </p:pic>
      <p:sp>
        <p:nvSpPr>
          <p:cNvPr id="207" name="Google Shape;207;p4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a:solidFill>
                  <a:schemeClr val="tx1">
                    <a:lumMod val="75000"/>
                    <a:lumOff val="25000"/>
                  </a:schemeClr>
                </a:solidFill>
                <a:latin typeface="Open Sans"/>
                <a:ea typeface="Open Sans"/>
                <a:cs typeface="Open Sans"/>
                <a:sym typeface="Open Sans"/>
              </a:rPr>
              <a:t>What’s Next?</a:t>
            </a:r>
            <a:endParaRPr sz="2800" b="1">
              <a:solidFill>
                <a:schemeClr val="tx1">
                  <a:lumMod val="75000"/>
                  <a:lumOff val="25000"/>
                </a:schemeClr>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57DB387E-1A29-1EE9-8E02-0C57BA6B68C2}"/>
              </a:ext>
            </a:extLst>
          </p:cNvPr>
          <p:cNvSpPr>
            <a:spLocks noGrp="1"/>
          </p:cNvSpPr>
          <p:nvPr>
            <p:ph type="body" sz="quarter" idx="10"/>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1795630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s_for_whatnext_nextclas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CFEACA45-46CE-3149-F1F8-368C0B35FE06}"/>
              </a:ext>
            </a:extLst>
          </p:cNvPr>
          <p:cNvSpPr>
            <a:spLocks noGrp="1"/>
          </p:cNvSpPr>
          <p:nvPr>
            <p:ph type="body" sz="quarter" idx="13"/>
          </p:nvPr>
        </p:nvSpPr>
        <p:spPr>
          <a:xfrm>
            <a:off x="670649" y="1377162"/>
            <a:ext cx="8439490" cy="6815160"/>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32794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You_already_know">
    <p:spTree>
      <p:nvGrpSpPr>
        <p:cNvPr id="1" name=""/>
        <p:cNvGrpSpPr/>
        <p:nvPr/>
      </p:nvGrpSpPr>
      <p:grpSpPr>
        <a:xfrm>
          <a:off x="0" y="0"/>
          <a:ext cx="0" cy="0"/>
          <a:chOff x="0" y="0"/>
          <a:chExt cx="0" cy="0"/>
        </a:xfrm>
      </p:grpSpPr>
      <p:pic>
        <p:nvPicPr>
          <p:cNvPr id="3" name="Google Shape;26;p24">
            <a:extLst>
              <a:ext uri="{FF2B5EF4-FFF2-40B4-BE49-F238E27FC236}">
                <a16:creationId xmlns:a16="http://schemas.microsoft.com/office/drawing/2014/main" id="{6F1C32AD-6E65-45D9-86A4-DCDE0D32768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4" name="Google Shape;30;p24">
            <a:extLst>
              <a:ext uri="{FF2B5EF4-FFF2-40B4-BE49-F238E27FC236}">
                <a16:creationId xmlns:a16="http://schemas.microsoft.com/office/drawing/2014/main" id="{26A301A2-0292-1A51-1C40-16AB99F30AB7}"/>
              </a:ext>
            </a:extLst>
          </p:cNvPr>
          <p:cNvSpPr/>
          <p:nvPr userDrawn="1"/>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
        <p:nvSpPr>
          <p:cNvPr id="2" name="Text Placeholder 4">
            <a:extLst>
              <a:ext uri="{FF2B5EF4-FFF2-40B4-BE49-F238E27FC236}">
                <a16:creationId xmlns:a16="http://schemas.microsoft.com/office/drawing/2014/main" id="{80BBD519-6780-E29A-51F9-BC84AACECBB8}"/>
              </a:ext>
            </a:extLst>
          </p:cNvPr>
          <p:cNvSpPr>
            <a:spLocks noGrp="1"/>
          </p:cNvSpPr>
          <p:nvPr>
            <p:ph type="body" sz="quarter" idx="13"/>
          </p:nvPr>
        </p:nvSpPr>
        <p:spPr>
          <a:xfrm>
            <a:off x="1250783" y="1512887"/>
            <a:ext cx="13732042" cy="6618287"/>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34312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cap" preserve="1" userDrawn="1">
  <p:cSld name="Recap">
    <p:spTree>
      <p:nvGrpSpPr>
        <p:cNvPr id="1" name="Shape 31"/>
        <p:cNvGrpSpPr/>
        <p:nvPr/>
      </p:nvGrpSpPr>
      <p:grpSpPr>
        <a:xfrm>
          <a:off x="0" y="0"/>
          <a:ext cx="0" cy="0"/>
          <a:chOff x="0" y="0"/>
          <a:chExt cx="0" cy="0"/>
        </a:xfrm>
      </p:grpSpPr>
      <p:pic>
        <p:nvPicPr>
          <p:cNvPr id="32" name="Google Shape;32;p25"/>
          <p:cNvPicPr preferRelativeResize="0"/>
          <p:nvPr/>
        </p:nvPicPr>
        <p:blipFill>
          <a:blip r:embed="rId2"/>
          <a:srcRect/>
          <a:stretch/>
        </p:blipFill>
        <p:spPr>
          <a:xfrm>
            <a:off x="0" y="0"/>
            <a:ext cx="16255999" cy="9143999"/>
          </a:xfrm>
          <a:prstGeom prst="rect">
            <a:avLst/>
          </a:prstGeom>
          <a:noFill/>
          <a:ln>
            <a:noFill/>
          </a:ln>
        </p:spPr>
      </p:pic>
      <p:pic>
        <p:nvPicPr>
          <p:cNvPr id="33" name="Google Shape;33;p25"/>
          <p:cNvPicPr preferRelativeResize="0"/>
          <p:nvPr/>
        </p:nvPicPr>
        <p:blipFill rotWithShape="1">
          <a:blip r:embed="rId3"/>
          <a:srcRect/>
          <a:stretch/>
        </p:blipFill>
        <p:spPr>
          <a:xfrm>
            <a:off x="0" y="0"/>
            <a:ext cx="16256000" cy="9144000"/>
          </a:xfrm>
          <a:prstGeom prst="rect">
            <a:avLst/>
          </a:prstGeom>
        </p:spPr>
      </p:pic>
      <p:sp>
        <p:nvSpPr>
          <p:cNvPr id="36" name="Google Shape;36;p25"/>
          <p:cNvSpPr/>
          <p:nvPr/>
        </p:nvSpPr>
        <p:spPr>
          <a:xfrm>
            <a:off x="352712" y="438867"/>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
        <p:nvSpPr>
          <p:cNvPr id="12" name="Google Shape;73;p29">
            <a:extLst>
              <a:ext uri="{FF2B5EF4-FFF2-40B4-BE49-F238E27FC236}">
                <a16:creationId xmlns:a16="http://schemas.microsoft.com/office/drawing/2014/main" id="{BA8E9C16-575E-F214-D660-349F8CD58800}"/>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13" name="Google Shape;29;p24">
            <a:extLst>
              <a:ext uri="{FF2B5EF4-FFF2-40B4-BE49-F238E27FC236}">
                <a16:creationId xmlns:a16="http://schemas.microsoft.com/office/drawing/2014/main" id="{A8352C58-E1B7-7AF5-20DA-4A18ECBF310C}"/>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Tree>
    <p:extLst>
      <p:ext uri="{BB962C8B-B14F-4D97-AF65-F5344CB8AC3E}">
        <p14:creationId xmlns:p14="http://schemas.microsoft.com/office/powerpoint/2010/main" val="18924309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 day in the life" preserve="1" userDrawn="1">
  <p:cSld name="A day in the life">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CB03379F-6615-3946-F3DC-84DD58EC0F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6255998" cy="9143999"/>
          </a:xfrm>
          <a:prstGeom prst="rect">
            <a:avLst/>
          </a:prstGeom>
        </p:spPr>
      </p:pic>
      <p:sp>
        <p:nvSpPr>
          <p:cNvPr id="6" name="Google Shape;73;p29">
            <a:extLst>
              <a:ext uri="{FF2B5EF4-FFF2-40B4-BE49-F238E27FC236}">
                <a16:creationId xmlns:a16="http://schemas.microsoft.com/office/drawing/2014/main" id="{47D8B3EC-6FC1-1D8C-89C7-6C535510F2DE}"/>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7" name="Google Shape;29;p24">
            <a:extLst>
              <a:ext uri="{FF2B5EF4-FFF2-40B4-BE49-F238E27FC236}">
                <a16:creationId xmlns:a16="http://schemas.microsoft.com/office/drawing/2014/main" id="{1D6B2300-6D1F-B115-8FF6-63B469079D08}"/>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2" name="Google Shape;62;p29">
            <a:extLst>
              <a:ext uri="{FF2B5EF4-FFF2-40B4-BE49-F238E27FC236}">
                <a16:creationId xmlns:a16="http://schemas.microsoft.com/office/drawing/2014/main" id="{A8ED1C70-09C3-3416-0187-C1611F8017B4}"/>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23281065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_for_Aday_Recap">
    <p:spTree>
      <p:nvGrpSpPr>
        <p:cNvPr id="1" name=""/>
        <p:cNvGrpSpPr/>
        <p:nvPr/>
      </p:nvGrpSpPr>
      <p:grpSpPr>
        <a:xfrm>
          <a:off x="0" y="0"/>
          <a:ext cx="0" cy="0"/>
          <a:chOff x="0" y="0"/>
          <a:chExt cx="0" cy="0"/>
        </a:xfrm>
      </p:grpSpPr>
      <p:sp>
        <p:nvSpPr>
          <p:cNvPr id="11" name="Google Shape;73;p29">
            <a:extLst>
              <a:ext uri="{FF2B5EF4-FFF2-40B4-BE49-F238E27FC236}">
                <a16:creationId xmlns:a16="http://schemas.microsoft.com/office/drawing/2014/main" id="{B3939B18-51C6-B760-9847-DBF969067996}"/>
              </a:ext>
            </a:extLst>
          </p:cNvPr>
          <p:cNvSpPr txBox="1">
            <a:spLocks noGrp="1"/>
          </p:cNvSpPr>
          <p:nvPr>
            <p:ph type="body" idx="10"/>
          </p:nvPr>
        </p:nvSpPr>
        <p:spPr>
          <a:xfrm>
            <a:off x="844889" y="1512833"/>
            <a:ext cx="10807533" cy="903776"/>
          </a:xfrm>
          <a:prstGeom prst="rect">
            <a:avLst/>
          </a:prstGeom>
        </p:spPr>
        <p:txBody>
          <a:bodyPr vert="horz" lIns="91440" tIns="45720" rIns="91440" bIns="45720" rtlCol="0">
            <a:normAutofit/>
          </a:bodyPr>
          <a:lstStyle>
            <a:lvl1pPr marL="0" indent="0">
              <a:buFont typeface="Arial" panose="020B0604020202020204" pitchFamily="34" charset="0"/>
              <a:buNone/>
              <a:defRPr dirty="0">
                <a:solidFill>
                  <a:schemeClr val="tx1">
                    <a:lumMod val="75000"/>
                    <a:lumOff val="25000"/>
                  </a:schemeClr>
                </a:solidFill>
              </a:defRPr>
            </a:lvl1pPr>
          </a:lstStyle>
          <a:p>
            <a:pPr marL="228600" lvl="0" indent="-228600"/>
            <a:endParaRPr/>
          </a:p>
        </p:txBody>
      </p:sp>
      <p:sp>
        <p:nvSpPr>
          <p:cNvPr id="5" name="Text Placeholder 4">
            <a:extLst>
              <a:ext uri="{FF2B5EF4-FFF2-40B4-BE49-F238E27FC236}">
                <a16:creationId xmlns:a16="http://schemas.microsoft.com/office/drawing/2014/main" id="{964B5EF1-B91C-9C3A-2571-75C7A1B0B8AF}"/>
              </a:ext>
            </a:extLst>
          </p:cNvPr>
          <p:cNvSpPr>
            <a:spLocks noGrp="1"/>
          </p:cNvSpPr>
          <p:nvPr>
            <p:ph type="body" sz="quarter" idx="12"/>
          </p:nvPr>
        </p:nvSpPr>
        <p:spPr>
          <a:xfrm>
            <a:off x="844550" y="2603500"/>
            <a:ext cx="10807700" cy="5538468"/>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3180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arning Objectives" preserve="1" userDrawn="1">
  <p:cSld name="Learning Objectives">
    <p:spTree>
      <p:nvGrpSpPr>
        <p:cNvPr id="1" name="Shape 44"/>
        <p:cNvGrpSpPr/>
        <p:nvPr/>
      </p:nvGrpSpPr>
      <p:grpSpPr>
        <a:xfrm>
          <a:off x="0" y="0"/>
          <a:ext cx="0" cy="0"/>
          <a:chOff x="0" y="0"/>
          <a:chExt cx="0" cy="0"/>
        </a:xfrm>
      </p:grpSpPr>
      <p:pic>
        <p:nvPicPr>
          <p:cNvPr id="45" name="Google Shape;45;p27"/>
          <p:cNvPicPr preferRelativeResize="0">
            <a:picLocks noGrp="1" noRot="1" noMove="1" noResize="1" noEditPoints="1" noAdjustHandles="1" noChangeArrowheads="1" noChangeShapeType="1" noCrop="1"/>
          </p:cNvPicPr>
          <p:nvPr/>
        </p:nvPicPr>
        <p:blipFill>
          <a:blip r:embed="rId2"/>
          <a:srcRect/>
          <a:stretch/>
        </p:blipFill>
        <p:spPr>
          <a:xfrm>
            <a:off x="0" y="0"/>
            <a:ext cx="16255999" cy="9143999"/>
          </a:xfrm>
          <a:prstGeom prst="rect">
            <a:avLst/>
          </a:prstGeom>
        </p:spPr>
      </p:pic>
      <p:sp>
        <p:nvSpPr>
          <p:cNvPr id="47" name="Google Shape;47;p27"/>
          <p:cNvSpPr>
            <a:spLocks noGrp="1" noRot="1" noMove="1" noResize="1" noEditPoints="1" noAdjustHandles="1" noChangeArrowheads="1" noChangeShapeType="1"/>
          </p:cNvSpPr>
          <p:nvPr/>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Learning Objectives</a:t>
            </a:r>
            <a:endParaRPr sz="1400" b="0" i="0" u="none" strike="noStrike" cap="none">
              <a:solidFill>
                <a:schemeClr val="tx1">
                  <a:lumMod val="75000"/>
                  <a:lumOff val="25000"/>
                </a:schemeClr>
              </a:solidFill>
              <a:latin typeface="Arial"/>
              <a:ea typeface="Arial"/>
              <a:cs typeface="Arial"/>
              <a:sym typeface="Arial"/>
            </a:endParaRPr>
          </a:p>
        </p:txBody>
      </p:sp>
      <p:sp>
        <p:nvSpPr>
          <p:cNvPr id="53" name="Google Shape;53;p27"/>
          <p:cNvSpPr>
            <a:spLocks noGrp="1" noRot="1" noMove="1" noResize="1" noEditPoints="1" noAdjustHandles="1" noChangeArrowheads="1" noChangeShapeType="1"/>
          </p:cNvSpPr>
          <p:nvPr/>
        </p:nvSpPr>
        <p:spPr>
          <a:xfrm>
            <a:off x="718944" y="193364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By the end of this lesson, you will be able to:</a:t>
            </a:r>
            <a:endParaRPr>
              <a:solidFill>
                <a:schemeClr val="tx1">
                  <a:lumMod val="75000"/>
                  <a:lumOff val="25000"/>
                </a:schemeClr>
              </a:solidFill>
            </a:endParaRPr>
          </a:p>
        </p:txBody>
      </p:sp>
      <p:sp>
        <p:nvSpPr>
          <p:cNvPr id="5" name="Brandline_LVC">
            <a:extLst>
              <a:ext uri="{FF2B5EF4-FFF2-40B4-BE49-F238E27FC236}">
                <a16:creationId xmlns:a16="http://schemas.microsoft.com/office/drawing/2014/main" id="{78567AD7-7BF8-45E8-DB3F-F2D6FE361A28}"/>
              </a:ext>
            </a:extLst>
          </p:cNvPr>
          <p:cNvSpPr>
            <a:spLocks noGrp="1" noRot="1" noMove="1" noResize="1" noEditPoints="1" noAdjustHandles="1" noChangeArrowheads="1" noChangeShapeType="1"/>
          </p:cNvSpPr>
          <p:nvPr userDrawn="1"/>
        </p:nvSpPr>
        <p:spPr>
          <a:xfrm>
            <a:off x="2967652" y="837660"/>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4">
            <a:extLst>
              <a:ext uri="{FF2B5EF4-FFF2-40B4-BE49-F238E27FC236}">
                <a16:creationId xmlns:a16="http://schemas.microsoft.com/office/drawing/2014/main" id="{6384E7AB-95CF-3870-72EE-80D1C6CB172C}"/>
              </a:ext>
            </a:extLst>
          </p:cNvPr>
          <p:cNvSpPr>
            <a:spLocks noGrp="1"/>
          </p:cNvSpPr>
          <p:nvPr>
            <p:ph type="body" sz="quarter" idx="11" hasCustomPrompt="1"/>
          </p:nvPr>
        </p:nvSpPr>
        <p:spPr>
          <a:xfrm>
            <a:off x="1332875" y="2758746"/>
            <a:ext cx="9036000" cy="1011600"/>
          </a:xfrm>
        </p:spPr>
        <p:txBody>
          <a:bodyPr vert="horz" lIns="91440" tIns="45720" rIns="91440" bIns="45720" rtlCol="0" anchor="t">
            <a:normAutofit/>
          </a:bodyPr>
          <a:lstStyle>
            <a:lvl1pPr marL="0" indent="0">
              <a:buNone/>
              <a:defRPr lang="en-GB" dirty="0">
                <a:solidFill>
                  <a:schemeClr val="tx1">
                    <a:lumMod val="75000"/>
                    <a:lumOff val="25000"/>
                  </a:schemeClr>
                </a:solidFill>
              </a:defRPr>
            </a:lvl1pPr>
          </a:lstStyle>
          <a:p>
            <a:pPr marL="228600" lvl="0" indent="-228600">
              <a:spcBef>
                <a:spcPts val="0"/>
              </a:spcBef>
            </a:pPr>
            <a:r>
              <a:rPr lang="en-GB"/>
              <a:t>Click to add text</a:t>
            </a:r>
          </a:p>
        </p:txBody>
      </p:sp>
      <p:sp>
        <p:nvSpPr>
          <p:cNvPr id="7" name="Text Placeholder 4">
            <a:extLst>
              <a:ext uri="{FF2B5EF4-FFF2-40B4-BE49-F238E27FC236}">
                <a16:creationId xmlns:a16="http://schemas.microsoft.com/office/drawing/2014/main" id="{50792C23-1841-F349-D944-8E77CAED48FD}"/>
              </a:ext>
            </a:extLst>
          </p:cNvPr>
          <p:cNvSpPr>
            <a:spLocks noGrp="1"/>
          </p:cNvSpPr>
          <p:nvPr>
            <p:ph type="body" sz="quarter" idx="12" hasCustomPrompt="1"/>
          </p:nvPr>
        </p:nvSpPr>
        <p:spPr>
          <a:xfrm>
            <a:off x="1332356" y="3558751"/>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8" name="Text Placeholder 4">
            <a:extLst>
              <a:ext uri="{FF2B5EF4-FFF2-40B4-BE49-F238E27FC236}">
                <a16:creationId xmlns:a16="http://schemas.microsoft.com/office/drawing/2014/main" id="{7746234C-6D4D-7050-90E1-5A68C852394F}"/>
              </a:ext>
            </a:extLst>
          </p:cNvPr>
          <p:cNvSpPr>
            <a:spLocks noGrp="1"/>
          </p:cNvSpPr>
          <p:nvPr>
            <p:ph type="body" sz="quarter" idx="13" hasCustomPrompt="1"/>
          </p:nvPr>
        </p:nvSpPr>
        <p:spPr>
          <a:xfrm>
            <a:off x="1331837" y="4383470"/>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9" name="Text Placeholder 4">
            <a:extLst>
              <a:ext uri="{FF2B5EF4-FFF2-40B4-BE49-F238E27FC236}">
                <a16:creationId xmlns:a16="http://schemas.microsoft.com/office/drawing/2014/main" id="{DF9AB914-01CE-78D6-02EB-58EA39C5A159}"/>
              </a:ext>
            </a:extLst>
          </p:cNvPr>
          <p:cNvSpPr>
            <a:spLocks noGrp="1"/>
          </p:cNvSpPr>
          <p:nvPr>
            <p:ph type="body" sz="quarter" idx="14" hasCustomPrompt="1"/>
          </p:nvPr>
        </p:nvSpPr>
        <p:spPr>
          <a:xfrm>
            <a:off x="1332873" y="5195833"/>
            <a:ext cx="9034445" cy="1010072"/>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Tree>
    <p:extLst>
      <p:ext uri="{BB962C8B-B14F-4D97-AF65-F5344CB8AC3E}">
        <p14:creationId xmlns:p14="http://schemas.microsoft.com/office/powerpoint/2010/main" val="3585267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opic Name" preserve="1" userDrawn="1">
  <p:cSld name="Topic Name">
    <p:spTree>
      <p:nvGrpSpPr>
        <p:cNvPr id="1" name="Shape 54"/>
        <p:cNvGrpSpPr/>
        <p:nvPr/>
      </p:nvGrpSpPr>
      <p:grpSpPr>
        <a:xfrm>
          <a:off x="0" y="0"/>
          <a:ext cx="0" cy="0"/>
          <a:chOff x="0" y="0"/>
          <a:chExt cx="0" cy="0"/>
        </a:xfrm>
      </p:grpSpPr>
      <p:pic>
        <p:nvPicPr>
          <p:cNvPr id="55" name="Google Shape;55;p28"/>
          <p:cNvPicPr preferRelativeResize="0"/>
          <p:nvPr/>
        </p:nvPicPr>
        <p:blipFill>
          <a:blip r:embed="rId2"/>
          <a:srcRect/>
          <a:stretch/>
        </p:blipFill>
        <p:spPr>
          <a:xfrm>
            <a:off x="0" y="0"/>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p:nvPr>
        </p:nvSpPr>
        <p:spPr>
          <a:xfrm>
            <a:off x="0" y="4114800"/>
            <a:ext cx="16256001"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None/>
              <a:defRPr sz="2800" b="1" i="0" u="none" strike="noStrike" cap="none">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357739730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3.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8547DCB-0B93-88B9-E345-AFD101D616BF}"/>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pPr marL="0" lvl="0" indent="0">
              <a:lnSpc>
                <a:spcPct val="114000"/>
              </a:lnSpc>
              <a:spcBef>
                <a:spcPts val="0"/>
              </a:spcBef>
              <a:buFont typeface="Arial" panose="020B0604020202020204" pitchFamily="34" charset="0"/>
            </a:pPr>
            <a:endParaRPr lang="en-US"/>
          </a:p>
        </p:txBody>
      </p:sp>
      <p:sp>
        <p:nvSpPr>
          <p:cNvPr id="9" name="Text Placeholder 2">
            <a:extLst>
              <a:ext uri="{FF2B5EF4-FFF2-40B4-BE49-F238E27FC236}">
                <a16:creationId xmlns:a16="http://schemas.microsoft.com/office/drawing/2014/main" id="{4140D4C3-76A5-7AB4-F1FA-F4CE290D17B5}"/>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marL="0" lvl="0" indent="0">
              <a:lnSpc>
                <a:spcPct val="114000"/>
              </a:lnSpc>
              <a:buNone/>
            </a:pPr>
            <a:r>
              <a:rPr lang="en-GB"/>
              <a:t>Click to edit Master text styles</a:t>
            </a:r>
          </a:p>
          <a:p>
            <a:pPr lvl="1">
              <a:lnSpc>
                <a:spcPct val="114000"/>
              </a:lnSpc>
              <a:spcBef>
                <a:spcPts val="1000"/>
              </a:spcBef>
            </a:pPr>
            <a:r>
              <a:rPr lang="en-GB"/>
              <a:t>Second level</a:t>
            </a:r>
          </a:p>
          <a:p>
            <a:pPr lvl="2">
              <a:lnSpc>
                <a:spcPct val="114000"/>
              </a:lnSpc>
              <a:spcBef>
                <a:spcPts val="1000"/>
              </a:spcBef>
              <a:buSzPct val="100000"/>
              <a:buFont typeface="Courier New" panose="02070309020205020404" pitchFamily="49" charset="0"/>
              <a:buChar char="o"/>
            </a:pPr>
            <a:r>
              <a:rPr lang="en-GB"/>
              <a:t>Third level</a:t>
            </a:r>
          </a:p>
        </p:txBody>
      </p:sp>
      <p:pic>
        <p:nvPicPr>
          <p:cNvPr id="3" name="Picture 2" descr="A picture containing black, darkness&#10;&#10;Description automatically generated" hidden="1">
            <a:extLst>
              <a:ext uri="{FF2B5EF4-FFF2-40B4-BE49-F238E27FC236}">
                <a16:creationId xmlns:a16="http://schemas.microsoft.com/office/drawing/2014/main" id="{D0996812-ACEF-2708-D65E-97AE86E32B51}"/>
              </a:ext>
            </a:extLst>
          </p:cNvPr>
          <p:cNvPicPr>
            <a:picLocks noGrp="1" noRot="1" noChangeAspect="1" noMove="1" noResize="1" noEditPoints="1" noAdjustHandles="1" noChangeArrowheads="1" noChangeShapeType="1" noCrop="1"/>
          </p:cNvPicPr>
          <p:nvPr userDrawn="1"/>
        </p:nvPicPr>
        <p:blipFill>
          <a:blip r:embed="rId3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4" name="Picture 3" descr="A picture containing screenshot, black" hidden="1">
            <a:extLst>
              <a:ext uri="{FF2B5EF4-FFF2-40B4-BE49-F238E27FC236}">
                <a16:creationId xmlns:a16="http://schemas.microsoft.com/office/drawing/2014/main" id="{712B286F-481C-B9B0-34AE-7EEBE053DE33}"/>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6" name="Picture 5" descr="A picture containing screenshot, black, darkness" hidden="1">
            <a:extLst>
              <a:ext uri="{FF2B5EF4-FFF2-40B4-BE49-F238E27FC236}">
                <a16:creationId xmlns:a16="http://schemas.microsoft.com/office/drawing/2014/main" id="{985A74AA-1EDE-C159-3D26-B856937B9D55}"/>
              </a:ext>
            </a:extLst>
          </p:cNvPr>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3368593342"/>
      </p:ext>
    </p:extLst>
  </p:cSld>
  <p:clrMap bg1="lt1" tx1="dk1" bg2="lt2" tx2="dk2" accent1="accent1" accent2="accent2" accent3="accent3" accent4="accent4" accent5="accent5" accent6="accent6" hlink="hlink" folHlink="folHlink"/>
  <p:sldLayoutIdLst>
    <p:sldLayoutId id="2147483674"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706" r:id="rId13"/>
    <p:sldLayoutId id="2147483707" r:id="rId14"/>
    <p:sldLayoutId id="2147483708"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Lst>
  <p:txStyles>
    <p:titleStyle>
      <a:lvl1pPr algn="l" defTabSz="914400" rtl="0" eaLnBrk="1" latinLnBrk="0" hangingPunct="1">
        <a:lnSpc>
          <a:spcPct val="114000"/>
        </a:lnSpc>
        <a:spcBef>
          <a:spcPct val="0"/>
        </a:spcBef>
        <a:buNone/>
        <a:defRPr lang="en-US"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6" userDrawn="1">
          <p15:clr>
            <a:srgbClr val="5ACBF0"/>
          </p15:clr>
        </p15:guide>
        <p15:guide id="2" pos="5120" userDrawn="1">
          <p15:clr>
            <a:srgbClr val="000000"/>
          </p15:clr>
        </p15:guide>
        <p15:guide id="3" orient="horz" pos="2880" userDrawn="1">
          <p15:clr>
            <a:srgbClr val="000000"/>
          </p15:clr>
        </p15:guide>
        <p15:guide id="4" orient="horz" pos="5184" userDrawn="1">
          <p15:clr>
            <a:srgbClr val="5ACBF0"/>
          </p15:clr>
        </p15:guide>
        <p15:guide id="5" pos="1016" userDrawn="1">
          <p15:clr>
            <a:srgbClr val="5ACBF0"/>
          </p15:clr>
        </p15:guide>
        <p15:guide id="6" pos="512" userDrawn="1">
          <p15:clr>
            <a:srgbClr val="F26B43"/>
          </p15:clr>
        </p15:guide>
        <p15:guide id="7" pos="9224" userDrawn="1">
          <p15:clr>
            <a:srgbClr val="5ACBF0"/>
          </p15:clr>
        </p15:guide>
        <p15:guide id="8" pos="9728" userDrawn="1">
          <p15:clr>
            <a:srgbClr val="F26B43"/>
          </p15:clr>
        </p15:guide>
        <p15:guide id="9" orient="horz" pos="288" userDrawn="1">
          <p15:clr>
            <a:srgbClr val="F26B43"/>
          </p15:clr>
        </p15:guide>
        <p15:guide id="10" orient="horz" pos="5472" userDrawn="1">
          <p15:clr>
            <a:srgbClr val="F26B43"/>
          </p15:clr>
        </p15:guide>
        <p15:guide id="11" pos="8576" userDrawn="1">
          <p15:clr>
            <a:srgbClr val="5ACBF0"/>
          </p15:clr>
        </p15:guide>
        <p15:guide id="12" pos="8192" userDrawn="1">
          <p15:clr>
            <a:srgbClr val="5ACBF0"/>
          </p15:clr>
        </p15:guide>
        <p15:guide id="13" pos="1664" userDrawn="1">
          <p15:clr>
            <a:srgbClr val="5ACBF0"/>
          </p15:clr>
        </p15:guide>
        <p15:guide id="14" pos="2048"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34.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31.sv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849BB2-9813-A97A-C80F-275C24EA2885}"/>
              </a:ext>
            </a:extLst>
          </p:cNvPr>
          <p:cNvSpPr>
            <a:spLocks noGrp="1"/>
          </p:cNvSpPr>
          <p:nvPr>
            <p:ph type="body" idx="10"/>
          </p:nvPr>
        </p:nvSpPr>
        <p:spPr/>
        <p:txBody>
          <a:bodyPr/>
          <a:lstStyle/>
          <a:p>
            <a:r>
              <a:rPr lang="en-US"/>
              <a:t>Redux</a:t>
            </a:r>
          </a:p>
        </p:txBody>
      </p:sp>
    </p:spTree>
    <p:extLst>
      <p:ext uri="{BB962C8B-B14F-4D97-AF65-F5344CB8AC3E}">
        <p14:creationId xmlns:p14="http://schemas.microsoft.com/office/powerpoint/2010/main" val="1070346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21123B-ECC5-D7BF-20D8-8348D32A8BC9}"/>
              </a:ext>
            </a:extLst>
          </p:cNvPr>
          <p:cNvSpPr>
            <a:spLocks noGrp="1"/>
          </p:cNvSpPr>
          <p:nvPr>
            <p:ph type="title"/>
          </p:nvPr>
        </p:nvSpPr>
        <p:spPr/>
        <p:txBody>
          <a:bodyPr/>
          <a:lstStyle/>
          <a:p>
            <a:r>
              <a:rPr lang="en-US"/>
              <a:t>Redux Store: Components</a:t>
            </a:r>
            <a:endParaRPr lang="en-IN"/>
          </a:p>
        </p:txBody>
      </p:sp>
      <p:grpSp>
        <p:nvGrpSpPr>
          <p:cNvPr id="23" name="Group 22">
            <a:extLst>
              <a:ext uri="{FF2B5EF4-FFF2-40B4-BE49-F238E27FC236}">
                <a16:creationId xmlns:a16="http://schemas.microsoft.com/office/drawing/2014/main" id="{7CED4C87-6786-8120-7BFF-FF0434AEC64B}"/>
              </a:ext>
            </a:extLst>
          </p:cNvPr>
          <p:cNvGrpSpPr/>
          <p:nvPr/>
        </p:nvGrpSpPr>
        <p:grpSpPr>
          <a:xfrm>
            <a:off x="2603774" y="2198916"/>
            <a:ext cx="11048453" cy="5588488"/>
            <a:chOff x="2603773" y="2198916"/>
            <a:chExt cx="11048453" cy="5588488"/>
          </a:xfrm>
        </p:grpSpPr>
        <p:grpSp>
          <p:nvGrpSpPr>
            <p:cNvPr id="8" name="Group 7">
              <a:extLst>
                <a:ext uri="{FF2B5EF4-FFF2-40B4-BE49-F238E27FC236}">
                  <a16:creationId xmlns:a16="http://schemas.microsoft.com/office/drawing/2014/main" id="{AA88E15B-47C6-F7B6-9316-77F8E366DA51}"/>
                </a:ext>
              </a:extLst>
            </p:cNvPr>
            <p:cNvGrpSpPr/>
            <p:nvPr/>
          </p:nvGrpSpPr>
          <p:grpSpPr>
            <a:xfrm>
              <a:off x="2603773" y="2198916"/>
              <a:ext cx="5628517" cy="2499636"/>
              <a:chOff x="2661056" y="2631591"/>
              <a:chExt cx="5628517" cy="2499636"/>
            </a:xfrm>
          </p:grpSpPr>
          <p:sp>
            <p:nvSpPr>
              <p:cNvPr id="21" name="Freeform: Shape 20">
                <a:extLst>
                  <a:ext uri="{FF2B5EF4-FFF2-40B4-BE49-F238E27FC236}">
                    <a16:creationId xmlns:a16="http://schemas.microsoft.com/office/drawing/2014/main" id="{CD3A77DF-33B1-FEAC-1735-8CC6630C6A16}"/>
                  </a:ext>
                </a:extLst>
              </p:cNvPr>
              <p:cNvSpPr/>
              <p:nvPr/>
            </p:nvSpPr>
            <p:spPr>
              <a:xfrm>
                <a:off x="5627688" y="2631591"/>
                <a:ext cx="2661885" cy="2499636"/>
              </a:xfrm>
              <a:custGeom>
                <a:avLst/>
                <a:gdLst>
                  <a:gd name="connsiteX0" fmla="*/ 406775 w 2661885"/>
                  <a:gd name="connsiteY0" fmla="*/ 2070221 h 2499636"/>
                  <a:gd name="connsiteX1" fmla="*/ 1174032 w 2661885"/>
                  <a:gd name="connsiteY1" fmla="*/ 2260330 h 2499636"/>
                  <a:gd name="connsiteX2" fmla="*/ 2661885 w 2661885"/>
                  <a:gd name="connsiteY2" fmla="*/ 767067 h 2499636"/>
                  <a:gd name="connsiteX3" fmla="*/ 2661885 w 2661885"/>
                  <a:gd name="connsiteY3" fmla="*/ 0 h 2499636"/>
                  <a:gd name="connsiteX4" fmla="*/ 2417207 w 2661885"/>
                  <a:gd name="connsiteY4" fmla="*/ 0 h 2499636"/>
                  <a:gd name="connsiteX5" fmla="*/ 2417207 w 2661885"/>
                  <a:gd name="connsiteY5" fmla="*/ 767067 h 2499636"/>
                  <a:gd name="connsiteX6" fmla="*/ 1174032 w 2661885"/>
                  <a:gd name="connsiteY6" fmla="*/ 2015728 h 2499636"/>
                  <a:gd name="connsiteX7" fmla="*/ 472421 w 2661885"/>
                  <a:gd name="connsiteY7" fmla="*/ 1830629 h 2499636"/>
                  <a:gd name="connsiteX8" fmla="*/ 898884 w 2661885"/>
                  <a:gd name="connsiteY8" fmla="*/ 1730302 h 2499636"/>
                  <a:gd name="connsiteX9" fmla="*/ 843458 w 2661885"/>
                  <a:gd name="connsiteY9" fmla="*/ 1492349 h 2499636"/>
                  <a:gd name="connsiteX10" fmla="*/ 0 w 2661885"/>
                  <a:gd name="connsiteY10" fmla="*/ 1690792 h 2499636"/>
                  <a:gd name="connsiteX11" fmla="*/ 309343 w 2661885"/>
                  <a:gd name="connsiteY11" fmla="*/ 2499636 h 2499636"/>
                  <a:gd name="connsiteX12" fmla="*/ 537734 w 2661885"/>
                  <a:gd name="connsiteY12" fmla="*/ 2412683 h 2499636"/>
                  <a:gd name="connsiteX13" fmla="*/ 406775 w 2661885"/>
                  <a:gd name="connsiteY13" fmla="*/ 2070221 h 2499636"/>
                  <a:gd name="connsiteX14" fmla="*/ 406775 w 2661885"/>
                  <a:gd name="connsiteY14" fmla="*/ 2070221 h 249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61885" h="2499636">
                    <a:moveTo>
                      <a:pt x="406775" y="2070221"/>
                    </a:moveTo>
                    <a:cubicBezTo>
                      <a:pt x="644681" y="2181844"/>
                      <a:pt x="940880" y="2260330"/>
                      <a:pt x="1174032" y="2260330"/>
                    </a:cubicBezTo>
                    <a:cubicBezTo>
                      <a:pt x="1987410" y="2260330"/>
                      <a:pt x="2661885" y="1579559"/>
                      <a:pt x="2661885" y="767067"/>
                    </a:cubicBezTo>
                    <a:lnTo>
                      <a:pt x="2661885" y="0"/>
                    </a:lnTo>
                    <a:lnTo>
                      <a:pt x="2417207" y="0"/>
                    </a:lnTo>
                    <a:lnTo>
                      <a:pt x="2417207" y="767067"/>
                    </a:lnTo>
                    <a:cubicBezTo>
                      <a:pt x="2417207" y="1445676"/>
                      <a:pt x="1853708" y="2015728"/>
                      <a:pt x="1174032" y="2015728"/>
                    </a:cubicBezTo>
                    <a:cubicBezTo>
                      <a:pt x="963902" y="2015728"/>
                      <a:pt x="684486" y="1936290"/>
                      <a:pt x="472421" y="1830629"/>
                    </a:cubicBezTo>
                    <a:lnTo>
                      <a:pt x="898884" y="1730302"/>
                    </a:lnTo>
                    <a:lnTo>
                      <a:pt x="843458" y="1492349"/>
                    </a:lnTo>
                    <a:lnTo>
                      <a:pt x="0" y="1690792"/>
                    </a:lnTo>
                    <a:lnTo>
                      <a:pt x="309343" y="2499636"/>
                    </a:lnTo>
                    <a:lnTo>
                      <a:pt x="537734" y="2412683"/>
                    </a:lnTo>
                    <a:lnTo>
                      <a:pt x="406775" y="2070221"/>
                    </a:lnTo>
                    <a:lnTo>
                      <a:pt x="406775" y="2070221"/>
                    </a:lnTo>
                    <a:close/>
                  </a:path>
                </a:pathLst>
              </a:custGeom>
              <a:solidFill>
                <a:srgbClr val="A6D3D8"/>
              </a:solidFill>
              <a:ln w="9525" cap="flat">
                <a:noFill/>
                <a:prstDash val="solid"/>
                <a:miter/>
              </a:ln>
            </p:spPr>
            <p:txBody>
              <a:bodyPr rtlCol="0" anchor="ctr"/>
              <a:lstStyle/>
              <a:p>
                <a:endParaRPr lang="en-US"/>
              </a:p>
            </p:txBody>
          </p:sp>
          <p:sp>
            <p:nvSpPr>
              <p:cNvPr id="22" name="Rectangle: Rounded Corners 21">
                <a:extLst>
                  <a:ext uri="{FF2B5EF4-FFF2-40B4-BE49-F238E27FC236}">
                    <a16:creationId xmlns:a16="http://schemas.microsoft.com/office/drawing/2014/main" id="{AEDCF3B6-E003-FFDF-D8D9-761B76A165A2}"/>
                  </a:ext>
                </a:extLst>
              </p:cNvPr>
              <p:cNvSpPr/>
              <p:nvPr/>
            </p:nvSpPr>
            <p:spPr>
              <a:xfrm>
                <a:off x="2661056" y="3919854"/>
                <a:ext cx="2797391" cy="803385"/>
              </a:xfrm>
              <a:prstGeom prst="roundRect">
                <a:avLst/>
              </a:prstGeom>
              <a:noFill/>
              <a:ln w="28575">
                <a:solidFill>
                  <a:srgbClr val="A6D3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0" i="0" u="none" strike="noStrike">
                    <a:solidFill>
                      <a:schemeClr val="tx1">
                        <a:lumMod val="75000"/>
                        <a:lumOff val="25000"/>
                      </a:schemeClr>
                    </a:solidFill>
                    <a:effectLst/>
                    <a:latin typeface="Open Sans" panose="020B0606030504020204" pitchFamily="34" charset="0"/>
                  </a:rPr>
                  <a:t>State tree</a:t>
                </a:r>
                <a:endParaRPr lang="en-US" sz="2200">
                  <a:solidFill>
                    <a:schemeClr val="tx1">
                      <a:lumMod val="75000"/>
                      <a:lumOff val="25000"/>
                    </a:schemeClr>
                  </a:solidFill>
                </a:endParaRPr>
              </a:p>
            </p:txBody>
          </p:sp>
        </p:grpSp>
        <p:grpSp>
          <p:nvGrpSpPr>
            <p:cNvPr id="9" name="Group 8">
              <a:extLst>
                <a:ext uri="{FF2B5EF4-FFF2-40B4-BE49-F238E27FC236}">
                  <a16:creationId xmlns:a16="http://schemas.microsoft.com/office/drawing/2014/main" id="{C5BF8125-2053-8C16-0520-3126C4F73303}"/>
                </a:ext>
              </a:extLst>
            </p:cNvPr>
            <p:cNvGrpSpPr/>
            <p:nvPr/>
          </p:nvGrpSpPr>
          <p:grpSpPr>
            <a:xfrm>
              <a:off x="3133448" y="3727126"/>
              <a:ext cx="4970796" cy="2503182"/>
              <a:chOff x="3190731" y="4159801"/>
              <a:chExt cx="4970796" cy="2503182"/>
            </a:xfrm>
          </p:grpSpPr>
          <p:sp>
            <p:nvSpPr>
              <p:cNvPr id="19" name="Freeform: Shape 18">
                <a:extLst>
                  <a:ext uri="{FF2B5EF4-FFF2-40B4-BE49-F238E27FC236}">
                    <a16:creationId xmlns:a16="http://schemas.microsoft.com/office/drawing/2014/main" id="{85BC3A2D-3FA0-C1D9-B4EA-8C0B4FAE7C58}"/>
                  </a:ext>
                </a:extLst>
              </p:cNvPr>
              <p:cNvSpPr/>
              <p:nvPr/>
            </p:nvSpPr>
            <p:spPr>
              <a:xfrm>
                <a:off x="6187843" y="4159801"/>
                <a:ext cx="1973684" cy="2254138"/>
              </a:xfrm>
              <a:custGeom>
                <a:avLst/>
                <a:gdLst>
                  <a:gd name="connsiteX0" fmla="*/ 240544 w 1973684"/>
                  <a:gd name="connsiteY0" fmla="*/ 1294952 h 2254138"/>
                  <a:gd name="connsiteX1" fmla="*/ 0 w 1973684"/>
                  <a:gd name="connsiteY1" fmla="*/ 2127104 h 2254138"/>
                  <a:gd name="connsiteX2" fmla="*/ 856774 w 1973684"/>
                  <a:gd name="connsiteY2" fmla="*/ 2254139 h 2254138"/>
                  <a:gd name="connsiteX3" fmla="*/ 892140 w 1973684"/>
                  <a:gd name="connsiteY3" fmla="*/ 2012356 h 2254138"/>
                  <a:gd name="connsiteX4" fmla="*/ 495681 w 1973684"/>
                  <a:gd name="connsiteY4" fmla="*/ 1953577 h 2254138"/>
                  <a:gd name="connsiteX5" fmla="*/ 1973685 w 1973684"/>
                  <a:gd name="connsiteY5" fmla="*/ 0 h 2254138"/>
                  <a:gd name="connsiteX6" fmla="*/ 1510751 w 1973684"/>
                  <a:gd name="connsiteY6" fmla="*/ 515141 h 2254138"/>
                  <a:gd name="connsiteX7" fmla="*/ 363303 w 1973684"/>
                  <a:gd name="connsiteY7" fmla="*/ 1748133 h 2254138"/>
                  <a:gd name="connsiteX8" fmla="*/ 474688 w 1973684"/>
                  <a:gd name="connsiteY8" fmla="*/ 1362827 h 2254138"/>
                  <a:gd name="connsiteX9" fmla="*/ 240544 w 1973684"/>
                  <a:gd name="connsiteY9" fmla="*/ 1294952 h 2254138"/>
                  <a:gd name="connsiteX10" fmla="*/ 240544 w 1973684"/>
                  <a:gd name="connsiteY10" fmla="*/ 1294952 h 225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3684" h="2254138">
                    <a:moveTo>
                      <a:pt x="240544" y="1294952"/>
                    </a:moveTo>
                    <a:lnTo>
                      <a:pt x="0" y="2127104"/>
                    </a:lnTo>
                    <a:lnTo>
                      <a:pt x="856774" y="2254139"/>
                    </a:lnTo>
                    <a:lnTo>
                      <a:pt x="892140" y="2012356"/>
                    </a:lnTo>
                    <a:lnTo>
                      <a:pt x="495681" y="1953577"/>
                    </a:lnTo>
                    <a:cubicBezTo>
                      <a:pt x="1229678" y="1451258"/>
                      <a:pt x="1747504" y="822855"/>
                      <a:pt x="1973685" y="0"/>
                    </a:cubicBezTo>
                    <a:cubicBezTo>
                      <a:pt x="1858823" y="203397"/>
                      <a:pt x="1700022" y="379733"/>
                      <a:pt x="1510751" y="515141"/>
                    </a:cubicBezTo>
                    <a:cubicBezTo>
                      <a:pt x="1254300" y="1003982"/>
                      <a:pt x="863279" y="1405157"/>
                      <a:pt x="363303" y="1748133"/>
                    </a:cubicBezTo>
                    <a:lnTo>
                      <a:pt x="474688" y="1362827"/>
                    </a:lnTo>
                    <a:lnTo>
                      <a:pt x="240544" y="1294952"/>
                    </a:lnTo>
                    <a:lnTo>
                      <a:pt x="240544" y="1294952"/>
                    </a:lnTo>
                    <a:close/>
                  </a:path>
                </a:pathLst>
              </a:custGeom>
              <a:solidFill>
                <a:srgbClr val="C7DB95"/>
              </a:solidFill>
              <a:ln w="9525" cap="flat">
                <a:noFill/>
                <a:prstDash val="solid"/>
                <a:miter/>
              </a:ln>
            </p:spPr>
            <p:txBody>
              <a:bodyPr rtlCol="0" anchor="ctr"/>
              <a:lstStyle/>
              <a:p>
                <a:endParaRPr lang="en-US"/>
              </a:p>
            </p:txBody>
          </p:sp>
          <p:sp>
            <p:nvSpPr>
              <p:cNvPr id="20" name="Rectangle: Rounded Corners 19">
                <a:extLst>
                  <a:ext uri="{FF2B5EF4-FFF2-40B4-BE49-F238E27FC236}">
                    <a16:creationId xmlns:a16="http://schemas.microsoft.com/office/drawing/2014/main" id="{2047EB2F-47EC-9EB7-48C9-F09DE334221C}"/>
                  </a:ext>
                </a:extLst>
              </p:cNvPr>
              <p:cNvSpPr/>
              <p:nvPr/>
            </p:nvSpPr>
            <p:spPr>
              <a:xfrm>
                <a:off x="3190731" y="5859598"/>
                <a:ext cx="2797391" cy="803385"/>
              </a:xfrm>
              <a:prstGeom prst="roundRect">
                <a:avLst/>
              </a:prstGeom>
              <a:noFill/>
              <a:ln w="28575">
                <a:solidFill>
                  <a:srgbClr val="C7DB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0" i="0" u="none" strike="noStrike">
                    <a:solidFill>
                      <a:schemeClr val="tx1">
                        <a:lumMod val="75000"/>
                        <a:lumOff val="25000"/>
                      </a:schemeClr>
                    </a:solidFill>
                    <a:effectLst/>
                    <a:latin typeface="Open Sans" panose="020B0606030504020204" pitchFamily="34" charset="0"/>
                  </a:rPr>
                  <a:t>Reducers</a:t>
                </a:r>
                <a:endParaRPr lang="en-US" sz="2200">
                  <a:solidFill>
                    <a:schemeClr val="tx1">
                      <a:lumMod val="75000"/>
                      <a:lumOff val="25000"/>
                    </a:schemeClr>
                  </a:solidFill>
                </a:endParaRPr>
              </a:p>
            </p:txBody>
          </p:sp>
        </p:grpSp>
        <p:grpSp>
          <p:nvGrpSpPr>
            <p:cNvPr id="10" name="Group 9">
              <a:extLst>
                <a:ext uri="{FF2B5EF4-FFF2-40B4-BE49-F238E27FC236}">
                  <a16:creationId xmlns:a16="http://schemas.microsoft.com/office/drawing/2014/main" id="{79A48315-3A21-B383-0258-4F273EAD2387}"/>
                </a:ext>
              </a:extLst>
            </p:cNvPr>
            <p:cNvGrpSpPr/>
            <p:nvPr/>
          </p:nvGrpSpPr>
          <p:grpSpPr>
            <a:xfrm>
              <a:off x="6715563" y="3543408"/>
              <a:ext cx="2797391" cy="4243996"/>
              <a:chOff x="6772846" y="3976083"/>
              <a:chExt cx="2797391" cy="4243996"/>
            </a:xfrm>
          </p:grpSpPr>
          <p:sp>
            <p:nvSpPr>
              <p:cNvPr id="17" name="Freeform: Shape 16">
                <a:extLst>
                  <a:ext uri="{FF2B5EF4-FFF2-40B4-BE49-F238E27FC236}">
                    <a16:creationId xmlns:a16="http://schemas.microsoft.com/office/drawing/2014/main" id="{9FFCCE08-3E99-8700-311A-B97B23144A0F}"/>
                  </a:ext>
                </a:extLst>
              </p:cNvPr>
              <p:cNvSpPr/>
              <p:nvPr/>
            </p:nvSpPr>
            <p:spPr>
              <a:xfrm>
                <a:off x="7595724" y="3976083"/>
                <a:ext cx="1139590" cy="3303374"/>
              </a:xfrm>
              <a:custGeom>
                <a:avLst/>
                <a:gdLst>
                  <a:gd name="connsiteX0" fmla="*/ 447466 w 1139590"/>
                  <a:gd name="connsiteY0" fmla="*/ 716880 h 3303374"/>
                  <a:gd name="connsiteX1" fmla="*/ 447466 w 1139590"/>
                  <a:gd name="connsiteY1" fmla="*/ 2792968 h 3303374"/>
                  <a:gd name="connsiteX2" fmla="*/ 183490 w 1139590"/>
                  <a:gd name="connsiteY2" fmla="*/ 2490959 h 3303374"/>
                  <a:gd name="connsiteX3" fmla="*/ 0 w 1139590"/>
                  <a:gd name="connsiteY3" fmla="*/ 2651494 h 3303374"/>
                  <a:gd name="connsiteX4" fmla="*/ 569795 w 1139590"/>
                  <a:gd name="connsiteY4" fmla="*/ 3303375 h 3303374"/>
                  <a:gd name="connsiteX5" fmla="*/ 1139590 w 1139590"/>
                  <a:gd name="connsiteY5" fmla="*/ 2651494 h 3303374"/>
                  <a:gd name="connsiteX6" fmla="*/ 956110 w 1139590"/>
                  <a:gd name="connsiteY6" fmla="*/ 2490959 h 3303374"/>
                  <a:gd name="connsiteX7" fmla="*/ 692125 w 1139590"/>
                  <a:gd name="connsiteY7" fmla="*/ 2792968 h 3303374"/>
                  <a:gd name="connsiteX8" fmla="*/ 692125 w 1139590"/>
                  <a:gd name="connsiteY8" fmla="*/ 0 h 3303374"/>
                  <a:gd name="connsiteX9" fmla="*/ 636346 w 1139590"/>
                  <a:gd name="connsiteY9" fmla="*/ 202921 h 3303374"/>
                  <a:gd name="connsiteX10" fmla="*/ 447466 w 1139590"/>
                  <a:gd name="connsiteY10" fmla="*/ 716880 h 3303374"/>
                  <a:gd name="connsiteX11" fmla="*/ 447466 w 1139590"/>
                  <a:gd name="connsiteY11" fmla="*/ 716880 h 330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9590" h="3303374">
                    <a:moveTo>
                      <a:pt x="447466" y="716880"/>
                    </a:moveTo>
                    <a:lnTo>
                      <a:pt x="447466" y="2792968"/>
                    </a:lnTo>
                    <a:lnTo>
                      <a:pt x="183490" y="2490959"/>
                    </a:lnTo>
                    <a:lnTo>
                      <a:pt x="0" y="2651494"/>
                    </a:lnTo>
                    <a:lnTo>
                      <a:pt x="569795" y="3303375"/>
                    </a:lnTo>
                    <a:lnTo>
                      <a:pt x="1139590" y="2651494"/>
                    </a:lnTo>
                    <a:lnTo>
                      <a:pt x="956110" y="2490959"/>
                    </a:lnTo>
                    <a:lnTo>
                      <a:pt x="692125" y="2792968"/>
                    </a:lnTo>
                    <a:lnTo>
                      <a:pt x="692125" y="0"/>
                    </a:lnTo>
                    <a:lnTo>
                      <a:pt x="636346" y="202921"/>
                    </a:lnTo>
                    <a:cubicBezTo>
                      <a:pt x="586683" y="383619"/>
                      <a:pt x="523342" y="554679"/>
                      <a:pt x="447466" y="716880"/>
                    </a:cubicBezTo>
                    <a:lnTo>
                      <a:pt x="447466" y="716880"/>
                    </a:lnTo>
                    <a:close/>
                  </a:path>
                </a:pathLst>
              </a:custGeom>
              <a:solidFill>
                <a:srgbClr val="F9B4B1"/>
              </a:solidFill>
              <a:ln w="9525" cap="flat">
                <a:noFill/>
                <a:prstDash val="solid"/>
                <a:miter/>
              </a:ln>
            </p:spPr>
            <p:txBody>
              <a:bodyPr rtlCol="0" anchor="ctr"/>
              <a:lstStyle/>
              <a:p>
                <a:endParaRPr lang="en-US"/>
              </a:p>
            </p:txBody>
          </p:sp>
          <p:sp>
            <p:nvSpPr>
              <p:cNvPr id="18" name="Rectangle: Rounded Corners 17">
                <a:extLst>
                  <a:ext uri="{FF2B5EF4-FFF2-40B4-BE49-F238E27FC236}">
                    <a16:creationId xmlns:a16="http://schemas.microsoft.com/office/drawing/2014/main" id="{D1025F6E-7C2C-57BA-2ED4-A67FAF60C13A}"/>
                  </a:ext>
                </a:extLst>
              </p:cNvPr>
              <p:cNvSpPr/>
              <p:nvPr/>
            </p:nvSpPr>
            <p:spPr>
              <a:xfrm>
                <a:off x="6772846" y="7416694"/>
                <a:ext cx="2797391" cy="803385"/>
              </a:xfrm>
              <a:prstGeom prst="roundRect">
                <a:avLst/>
              </a:prstGeom>
              <a:noFill/>
              <a:ln w="28575">
                <a:solidFill>
                  <a:srgbClr val="F9B4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0" i="0" u="none" strike="noStrike">
                    <a:solidFill>
                      <a:schemeClr val="tx1">
                        <a:lumMod val="75000"/>
                        <a:lumOff val="25000"/>
                      </a:schemeClr>
                    </a:solidFill>
                    <a:effectLst/>
                    <a:latin typeface="Open Sans" panose="020B0606030504020204" pitchFamily="34" charset="0"/>
                  </a:rPr>
                  <a:t>Actions</a:t>
                </a:r>
                <a:endParaRPr lang="en-US" sz="2200">
                  <a:solidFill>
                    <a:schemeClr val="tx1">
                      <a:lumMod val="75000"/>
                      <a:lumOff val="25000"/>
                    </a:schemeClr>
                  </a:solidFill>
                </a:endParaRPr>
              </a:p>
            </p:txBody>
          </p:sp>
        </p:grpSp>
        <p:grpSp>
          <p:nvGrpSpPr>
            <p:cNvPr id="11" name="Group 10">
              <a:extLst>
                <a:ext uri="{FF2B5EF4-FFF2-40B4-BE49-F238E27FC236}">
                  <a16:creationId xmlns:a16="http://schemas.microsoft.com/office/drawing/2014/main" id="{30337B76-BB18-59E8-CCD4-A9BD1414B76B}"/>
                </a:ext>
              </a:extLst>
            </p:cNvPr>
            <p:cNvGrpSpPr/>
            <p:nvPr/>
          </p:nvGrpSpPr>
          <p:grpSpPr>
            <a:xfrm>
              <a:off x="8303965" y="3466569"/>
              <a:ext cx="4704021" cy="2763739"/>
              <a:chOff x="8361248" y="3899244"/>
              <a:chExt cx="4704021" cy="2763739"/>
            </a:xfrm>
          </p:grpSpPr>
          <p:sp>
            <p:nvSpPr>
              <p:cNvPr id="15" name="Freeform: Shape 14">
                <a:extLst>
                  <a:ext uri="{FF2B5EF4-FFF2-40B4-BE49-F238E27FC236}">
                    <a16:creationId xmlns:a16="http://schemas.microsoft.com/office/drawing/2014/main" id="{76D916BF-92B0-416E-EBF1-861AC7095850}"/>
                  </a:ext>
                </a:extLst>
              </p:cNvPr>
              <p:cNvSpPr/>
              <p:nvPr/>
            </p:nvSpPr>
            <p:spPr>
              <a:xfrm>
                <a:off x="8361248" y="3899244"/>
                <a:ext cx="1785346" cy="2514704"/>
              </a:xfrm>
              <a:custGeom>
                <a:avLst/>
                <a:gdLst>
                  <a:gd name="connsiteX0" fmla="*/ 1310649 w 1785346"/>
                  <a:gd name="connsiteY0" fmla="*/ 1623355 h 2514704"/>
                  <a:gd name="connsiteX1" fmla="*/ 1422044 w 1785346"/>
                  <a:gd name="connsiteY1" fmla="*/ 2008689 h 2514704"/>
                  <a:gd name="connsiteX2" fmla="*/ 0 w 1785346"/>
                  <a:gd name="connsiteY2" fmla="*/ 0 h 2514704"/>
                  <a:gd name="connsiteX3" fmla="*/ 0 w 1785346"/>
                  <a:gd name="connsiteY3" fmla="*/ 771039 h 2514704"/>
                  <a:gd name="connsiteX4" fmla="*/ 1289666 w 1785346"/>
                  <a:gd name="connsiteY4" fmla="*/ 2214134 h 2514704"/>
                  <a:gd name="connsiteX5" fmla="*/ 893197 w 1785346"/>
                  <a:gd name="connsiteY5" fmla="*/ 2272941 h 2514704"/>
                  <a:gd name="connsiteX6" fmla="*/ 928583 w 1785346"/>
                  <a:gd name="connsiteY6" fmla="*/ 2514705 h 2514704"/>
                  <a:gd name="connsiteX7" fmla="*/ 1785347 w 1785346"/>
                  <a:gd name="connsiteY7" fmla="*/ 2387699 h 2514704"/>
                  <a:gd name="connsiteX8" fmla="*/ 1544803 w 1785346"/>
                  <a:gd name="connsiteY8" fmla="*/ 1555518 h 2514704"/>
                  <a:gd name="connsiteX9" fmla="*/ 1310649 w 1785346"/>
                  <a:gd name="connsiteY9" fmla="*/ 1623355 h 2514704"/>
                  <a:gd name="connsiteX10" fmla="*/ 1310649 w 1785346"/>
                  <a:gd name="connsiteY10" fmla="*/ 1623355 h 251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5346" h="2514704">
                    <a:moveTo>
                      <a:pt x="1310649" y="1623355"/>
                    </a:moveTo>
                    <a:lnTo>
                      <a:pt x="1422044" y="2008689"/>
                    </a:lnTo>
                    <a:cubicBezTo>
                      <a:pt x="679609" y="1499397"/>
                      <a:pt x="177879" y="862327"/>
                      <a:pt x="0" y="0"/>
                    </a:cubicBezTo>
                    <a:lnTo>
                      <a:pt x="0" y="771039"/>
                    </a:lnTo>
                    <a:cubicBezTo>
                      <a:pt x="273701" y="1350998"/>
                      <a:pt x="715661" y="1821313"/>
                      <a:pt x="1289666" y="2214134"/>
                    </a:cubicBezTo>
                    <a:lnTo>
                      <a:pt x="893197" y="2272941"/>
                    </a:lnTo>
                    <a:lnTo>
                      <a:pt x="928583" y="2514705"/>
                    </a:lnTo>
                    <a:lnTo>
                      <a:pt x="1785347" y="2387699"/>
                    </a:lnTo>
                    <a:lnTo>
                      <a:pt x="1544803" y="1555518"/>
                    </a:lnTo>
                    <a:lnTo>
                      <a:pt x="1310649" y="1623355"/>
                    </a:lnTo>
                    <a:lnTo>
                      <a:pt x="1310649" y="1623355"/>
                    </a:lnTo>
                    <a:close/>
                  </a:path>
                </a:pathLst>
              </a:custGeom>
              <a:solidFill>
                <a:srgbClr val="729BA2"/>
              </a:solidFill>
              <a:ln w="9525" cap="flat">
                <a:noFill/>
                <a:prstDash val="solid"/>
                <a:miter/>
              </a:ln>
            </p:spPr>
            <p:txBody>
              <a:bodyPr rtlCol="0" anchor="ctr"/>
              <a:lstStyle/>
              <a:p>
                <a:endParaRPr lang="en-US"/>
              </a:p>
            </p:txBody>
          </p:sp>
          <p:sp>
            <p:nvSpPr>
              <p:cNvPr id="16" name="Rectangle: Rounded Corners 15">
                <a:extLst>
                  <a:ext uri="{FF2B5EF4-FFF2-40B4-BE49-F238E27FC236}">
                    <a16:creationId xmlns:a16="http://schemas.microsoft.com/office/drawing/2014/main" id="{8F36271A-2F44-C14B-BE12-E191E91BEF8C}"/>
                  </a:ext>
                </a:extLst>
              </p:cNvPr>
              <p:cNvSpPr/>
              <p:nvPr/>
            </p:nvSpPr>
            <p:spPr>
              <a:xfrm>
                <a:off x="10267878" y="5859598"/>
                <a:ext cx="2797391" cy="803385"/>
              </a:xfrm>
              <a:prstGeom prst="roundRect">
                <a:avLst/>
              </a:prstGeom>
              <a:noFill/>
              <a:ln w="28575">
                <a:solidFill>
                  <a:srgbClr val="729B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0" i="0" u="none" strike="noStrike">
                    <a:solidFill>
                      <a:schemeClr val="tx1">
                        <a:lumMod val="75000"/>
                        <a:lumOff val="25000"/>
                      </a:schemeClr>
                    </a:solidFill>
                    <a:effectLst/>
                    <a:latin typeface="Open Sans" panose="020B0606030504020204" pitchFamily="34" charset="0"/>
                  </a:rPr>
                  <a:t>Middleware</a:t>
                </a:r>
                <a:endParaRPr lang="en-US" sz="2200">
                  <a:solidFill>
                    <a:schemeClr val="tx1">
                      <a:lumMod val="75000"/>
                      <a:lumOff val="25000"/>
                    </a:schemeClr>
                  </a:solidFill>
                </a:endParaRPr>
              </a:p>
            </p:txBody>
          </p:sp>
        </p:grpSp>
        <p:grpSp>
          <p:nvGrpSpPr>
            <p:cNvPr id="12" name="Group 11">
              <a:extLst>
                <a:ext uri="{FF2B5EF4-FFF2-40B4-BE49-F238E27FC236}">
                  <a16:creationId xmlns:a16="http://schemas.microsoft.com/office/drawing/2014/main" id="{B294DAAF-D69D-45C4-20D3-AA252CEDA9F1}"/>
                </a:ext>
              </a:extLst>
            </p:cNvPr>
            <p:cNvGrpSpPr/>
            <p:nvPr/>
          </p:nvGrpSpPr>
          <p:grpSpPr>
            <a:xfrm>
              <a:off x="8411026" y="3487179"/>
              <a:ext cx="5241200" cy="1211373"/>
              <a:chOff x="8468309" y="3919854"/>
              <a:chExt cx="5241200" cy="1211373"/>
            </a:xfrm>
          </p:grpSpPr>
          <p:sp>
            <p:nvSpPr>
              <p:cNvPr id="13" name="Freeform: Shape 12">
                <a:extLst>
                  <a:ext uri="{FF2B5EF4-FFF2-40B4-BE49-F238E27FC236}">
                    <a16:creationId xmlns:a16="http://schemas.microsoft.com/office/drawing/2014/main" id="{5584FB5C-08F2-9D5F-CE3C-AD0E50744617}"/>
                  </a:ext>
                </a:extLst>
              </p:cNvPr>
              <p:cNvSpPr/>
              <p:nvPr/>
            </p:nvSpPr>
            <p:spPr>
              <a:xfrm>
                <a:off x="8468309" y="4036481"/>
                <a:ext cx="2238451" cy="1094746"/>
              </a:xfrm>
              <a:custGeom>
                <a:avLst/>
                <a:gdLst>
                  <a:gd name="connsiteX0" fmla="*/ 1766040 w 2238451"/>
                  <a:gd name="connsiteY0" fmla="*/ 425739 h 1094746"/>
                  <a:gd name="connsiteX1" fmla="*/ 1064419 w 2238451"/>
                  <a:gd name="connsiteY1" fmla="*/ 610810 h 1094746"/>
                  <a:gd name="connsiteX2" fmla="*/ 0 w 2238451"/>
                  <a:gd name="connsiteY2" fmla="*/ 0 h 1094746"/>
                  <a:gd name="connsiteX3" fmla="*/ 224552 w 2238451"/>
                  <a:gd name="connsiteY3" fmla="*/ 589017 h 1094746"/>
                  <a:gd name="connsiteX4" fmla="*/ 1064419 w 2238451"/>
                  <a:gd name="connsiteY4" fmla="*/ 855440 h 1094746"/>
                  <a:gd name="connsiteX5" fmla="*/ 1831677 w 2238451"/>
                  <a:gd name="connsiteY5" fmla="*/ 665359 h 1094746"/>
                  <a:gd name="connsiteX6" fmla="*/ 1700717 w 2238451"/>
                  <a:gd name="connsiteY6" fmla="*/ 1007793 h 1094746"/>
                  <a:gd name="connsiteX7" fmla="*/ 1929108 w 2238451"/>
                  <a:gd name="connsiteY7" fmla="*/ 1094746 h 1094746"/>
                  <a:gd name="connsiteX8" fmla="*/ 2238452 w 2238451"/>
                  <a:gd name="connsiteY8" fmla="*/ 285902 h 1094746"/>
                  <a:gd name="connsiteX9" fmla="*/ 1395022 w 2238451"/>
                  <a:gd name="connsiteY9" fmla="*/ 87449 h 1094746"/>
                  <a:gd name="connsiteX10" fmla="*/ 1339596 w 2238451"/>
                  <a:gd name="connsiteY10" fmla="*/ 325403 h 1094746"/>
                  <a:gd name="connsiteX11" fmla="*/ 1766040 w 2238451"/>
                  <a:gd name="connsiteY11" fmla="*/ 425739 h 1094746"/>
                  <a:gd name="connsiteX12" fmla="*/ 1766040 w 2238451"/>
                  <a:gd name="connsiteY12" fmla="*/ 425739 h 109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8451" h="1094746">
                    <a:moveTo>
                      <a:pt x="1766040" y="425739"/>
                    </a:moveTo>
                    <a:cubicBezTo>
                      <a:pt x="1553956" y="531400"/>
                      <a:pt x="1274550" y="610810"/>
                      <a:pt x="1064419" y="610810"/>
                    </a:cubicBezTo>
                    <a:cubicBezTo>
                      <a:pt x="616430" y="610810"/>
                      <a:pt x="218961" y="363150"/>
                      <a:pt x="0" y="0"/>
                    </a:cubicBezTo>
                    <a:cubicBezTo>
                      <a:pt x="54731" y="210417"/>
                      <a:pt x="130121" y="406203"/>
                      <a:pt x="224552" y="589017"/>
                    </a:cubicBezTo>
                    <a:cubicBezTo>
                      <a:pt x="464573" y="756447"/>
                      <a:pt x="754361" y="855440"/>
                      <a:pt x="1064419" y="855440"/>
                    </a:cubicBezTo>
                    <a:cubicBezTo>
                      <a:pt x="1297581" y="855440"/>
                      <a:pt x="1593771" y="776935"/>
                      <a:pt x="1831677" y="665359"/>
                    </a:cubicBezTo>
                    <a:lnTo>
                      <a:pt x="1700717" y="1007793"/>
                    </a:lnTo>
                    <a:lnTo>
                      <a:pt x="1929108" y="1094746"/>
                    </a:lnTo>
                    <a:lnTo>
                      <a:pt x="2238452" y="285902"/>
                    </a:lnTo>
                    <a:lnTo>
                      <a:pt x="1395022" y="87449"/>
                    </a:lnTo>
                    <a:lnTo>
                      <a:pt x="1339596" y="325403"/>
                    </a:lnTo>
                    <a:lnTo>
                      <a:pt x="1766040" y="425739"/>
                    </a:lnTo>
                    <a:lnTo>
                      <a:pt x="1766040" y="425739"/>
                    </a:lnTo>
                    <a:close/>
                  </a:path>
                </a:pathLst>
              </a:custGeom>
              <a:solidFill>
                <a:srgbClr val="93CF9F"/>
              </a:solidFill>
              <a:ln w="9525" cap="flat">
                <a:noFill/>
                <a:prstDash val="solid"/>
                <a:miter/>
              </a:ln>
            </p:spPr>
            <p:txBody>
              <a:bodyPr rtlCol="0" anchor="ctr"/>
              <a:lstStyle/>
              <a:p>
                <a:endParaRPr lang="en-US"/>
              </a:p>
            </p:txBody>
          </p:sp>
          <p:sp>
            <p:nvSpPr>
              <p:cNvPr id="14" name="Rectangle: Rounded Corners 13">
                <a:extLst>
                  <a:ext uri="{FF2B5EF4-FFF2-40B4-BE49-F238E27FC236}">
                    <a16:creationId xmlns:a16="http://schemas.microsoft.com/office/drawing/2014/main" id="{B5ACE108-0CDD-4F47-A2F5-8BA88BB9B47C}"/>
                  </a:ext>
                </a:extLst>
              </p:cNvPr>
              <p:cNvSpPr/>
              <p:nvPr/>
            </p:nvSpPr>
            <p:spPr>
              <a:xfrm>
                <a:off x="10912118" y="3919854"/>
                <a:ext cx="2797391" cy="803385"/>
              </a:xfrm>
              <a:prstGeom prst="roundRect">
                <a:avLst/>
              </a:prstGeom>
              <a:noFill/>
              <a:ln w="28575">
                <a:solidFill>
                  <a:srgbClr val="93CF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b="0" i="0" u="none" strike="noStrike">
                    <a:solidFill>
                      <a:schemeClr val="tx1">
                        <a:lumMod val="75000"/>
                        <a:lumOff val="25000"/>
                      </a:schemeClr>
                    </a:solidFill>
                    <a:effectLst/>
                    <a:latin typeface="Open Sans" panose="020B0606030504020204" pitchFamily="34" charset="0"/>
                  </a:rPr>
                  <a:t>Store</a:t>
                </a:r>
              </a:p>
            </p:txBody>
          </p:sp>
        </p:grpSp>
      </p:grpSp>
      <p:sp>
        <p:nvSpPr>
          <p:cNvPr id="24" name="Brandline_LVC">
            <a:extLst>
              <a:ext uri="{FF2B5EF4-FFF2-40B4-BE49-F238E27FC236}">
                <a16:creationId xmlns:a16="http://schemas.microsoft.com/office/drawing/2014/main" id="{3A7FA6C2-F47F-C442-0C67-73E5D42E62BB}"/>
              </a:ext>
            </a:extLst>
          </p:cNvPr>
          <p:cNvSpPr/>
          <p:nvPr/>
        </p:nvSpPr>
        <p:spPr>
          <a:xfrm>
            <a:off x="5270500" y="816324"/>
            <a:ext cx="572404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9144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E61FC3-6AA2-1E5B-F47D-36810C978AD9}"/>
              </a:ext>
            </a:extLst>
          </p:cNvPr>
          <p:cNvSpPr>
            <a:spLocks noGrp="1"/>
          </p:cNvSpPr>
          <p:nvPr>
            <p:ph type="title"/>
          </p:nvPr>
        </p:nvSpPr>
        <p:spPr/>
        <p:txBody>
          <a:bodyPr/>
          <a:lstStyle/>
          <a:p>
            <a:r>
              <a:rPr lang="en-US"/>
              <a:t>How to Create a Store?</a:t>
            </a:r>
            <a:endParaRPr lang="en-IN"/>
          </a:p>
        </p:txBody>
      </p:sp>
      <p:sp>
        <p:nvSpPr>
          <p:cNvPr id="6" name="Brandline_LVC">
            <a:extLst>
              <a:ext uri="{FF2B5EF4-FFF2-40B4-BE49-F238E27FC236}">
                <a16:creationId xmlns:a16="http://schemas.microsoft.com/office/drawing/2014/main" id="{8E28231E-B30E-55B7-59A9-F23B18AB5589}"/>
              </a:ext>
            </a:extLst>
          </p:cNvPr>
          <p:cNvSpPr/>
          <p:nvPr/>
        </p:nvSpPr>
        <p:spPr>
          <a:xfrm>
            <a:off x="5600700" y="816324"/>
            <a:ext cx="50522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584BDB9B-538E-5689-B560-F77D39AB5D7B}"/>
              </a:ext>
            </a:extLst>
          </p:cNvPr>
          <p:cNvSpPr txBox="1"/>
          <p:nvPr/>
        </p:nvSpPr>
        <p:spPr>
          <a:xfrm>
            <a:off x="8534400" y="2836810"/>
            <a:ext cx="6324600" cy="3615403"/>
          </a:xfrm>
          <a:prstGeom prst="roundRect">
            <a:avLst>
              <a:gd name="adj" fmla="val 5760"/>
            </a:avLst>
          </a:prstGeom>
          <a:solidFill>
            <a:srgbClr val="DEEAC0"/>
          </a:solidFill>
        </p:spPr>
        <p:txBody>
          <a:bodyPr wrap="square" rtlCol="0" anchor="ctr">
            <a:spAutoFit/>
          </a:bodyPr>
          <a:lstStyle/>
          <a:p>
            <a:endParaRPr lang="en-US" sz="2200">
              <a:solidFill>
                <a:schemeClr val="tx1">
                  <a:lumMod val="75000"/>
                  <a:lumOff val="25000"/>
                </a:schemeClr>
              </a:solidFill>
              <a:latin typeface="Open Sans" pitchFamily="2" charset="0"/>
              <a:ea typeface="Open Sans" pitchFamily="2" charset="0"/>
              <a:cs typeface="Open Sans" pitchFamily="2" charset="0"/>
            </a:endParaRPr>
          </a:p>
          <a:p>
            <a:r>
              <a:rPr lang="en-US" sz="2200">
                <a:solidFill>
                  <a:schemeClr val="tx1">
                    <a:lumMod val="75000"/>
                    <a:lumOff val="25000"/>
                  </a:schemeClr>
                </a:solidFill>
                <a:latin typeface="Open Sans" pitchFamily="2" charset="0"/>
                <a:ea typeface="Open Sans" pitchFamily="2" charset="0"/>
                <a:cs typeface="Open Sans" pitchFamily="2" charset="0"/>
              </a:rPr>
              <a:t>The following are the steps to create a store:</a:t>
            </a:r>
          </a:p>
          <a:p>
            <a:endParaRPr lang="en-US" sz="1000">
              <a:solidFill>
                <a:schemeClr val="tx1">
                  <a:lumMod val="75000"/>
                  <a:lumOff val="25000"/>
                </a:schemeClr>
              </a:solidFill>
              <a:latin typeface="Open Sans" pitchFamily="2" charset="0"/>
              <a:ea typeface="Open Sans" pitchFamily="2" charset="0"/>
              <a:cs typeface="Open Sans" pitchFamily="2" charset="0"/>
            </a:endParaRPr>
          </a:p>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itchFamily="2" charset="0"/>
                <a:ea typeface="Open Sans" pitchFamily="2" charset="0"/>
                <a:cs typeface="Open Sans" pitchFamily="2" charset="0"/>
              </a:rPr>
              <a:t>Install Redux</a:t>
            </a:r>
          </a:p>
          <a:p>
            <a:pPr>
              <a:lnSpc>
                <a:spcPct val="115000"/>
              </a:lnSpc>
            </a:pPr>
            <a:endParaRPr lang="en-US" sz="500">
              <a:solidFill>
                <a:schemeClr val="tx1">
                  <a:lumMod val="75000"/>
                  <a:lumOff val="25000"/>
                </a:schemeClr>
              </a:solidFill>
              <a:latin typeface="Open Sans" pitchFamily="2" charset="0"/>
              <a:ea typeface="Open Sans" pitchFamily="2" charset="0"/>
              <a:cs typeface="Open Sans" pitchFamily="2" charset="0"/>
            </a:endParaRPr>
          </a:p>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itchFamily="2" charset="0"/>
                <a:ea typeface="Open Sans" pitchFamily="2" charset="0"/>
                <a:cs typeface="Open Sans" pitchFamily="2" charset="0"/>
              </a:rPr>
              <a:t>Create reducers</a:t>
            </a:r>
          </a:p>
          <a:p>
            <a:pPr>
              <a:lnSpc>
                <a:spcPct val="115000"/>
              </a:lnSpc>
            </a:pPr>
            <a:endParaRPr lang="en-US" sz="500">
              <a:solidFill>
                <a:schemeClr val="tx1">
                  <a:lumMod val="75000"/>
                  <a:lumOff val="25000"/>
                </a:schemeClr>
              </a:solidFill>
              <a:latin typeface="Open Sans" pitchFamily="2" charset="0"/>
              <a:ea typeface="Open Sans" pitchFamily="2" charset="0"/>
              <a:cs typeface="Open Sans" pitchFamily="2" charset="0"/>
            </a:endParaRPr>
          </a:p>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itchFamily="2" charset="0"/>
                <a:ea typeface="Open Sans" pitchFamily="2" charset="0"/>
                <a:cs typeface="Open Sans" pitchFamily="2" charset="0"/>
              </a:rPr>
              <a:t>Combine reducers (if necessary)</a:t>
            </a:r>
          </a:p>
          <a:p>
            <a:pPr>
              <a:lnSpc>
                <a:spcPct val="115000"/>
              </a:lnSpc>
            </a:pPr>
            <a:endParaRPr lang="en-US" sz="500">
              <a:solidFill>
                <a:schemeClr val="tx1">
                  <a:lumMod val="75000"/>
                  <a:lumOff val="25000"/>
                </a:schemeClr>
              </a:solidFill>
              <a:latin typeface="Open Sans" pitchFamily="2" charset="0"/>
              <a:ea typeface="Open Sans" pitchFamily="2" charset="0"/>
              <a:cs typeface="Open Sans" pitchFamily="2" charset="0"/>
            </a:endParaRPr>
          </a:p>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itchFamily="2" charset="0"/>
                <a:ea typeface="Open Sans" pitchFamily="2" charset="0"/>
                <a:cs typeface="Open Sans" pitchFamily="2" charset="0"/>
              </a:rPr>
              <a:t>Create the store</a:t>
            </a:r>
          </a:p>
          <a:p>
            <a:pPr>
              <a:lnSpc>
                <a:spcPct val="115000"/>
              </a:lnSpc>
            </a:pPr>
            <a:endParaRPr lang="en-US" sz="500">
              <a:solidFill>
                <a:schemeClr val="tx1">
                  <a:lumMod val="75000"/>
                  <a:lumOff val="25000"/>
                </a:schemeClr>
              </a:solidFill>
              <a:latin typeface="Open Sans" pitchFamily="2" charset="0"/>
              <a:ea typeface="Open Sans" pitchFamily="2" charset="0"/>
              <a:cs typeface="Open Sans" pitchFamily="2" charset="0"/>
            </a:endParaRPr>
          </a:p>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itchFamily="2" charset="0"/>
                <a:ea typeface="Open Sans" pitchFamily="2" charset="0"/>
                <a:cs typeface="Open Sans" pitchFamily="2" charset="0"/>
              </a:rPr>
              <a:t>Access the store</a:t>
            </a:r>
          </a:p>
          <a:p>
            <a:pPr>
              <a:lnSpc>
                <a:spcPct val="115000"/>
              </a:lnSpc>
            </a:pPr>
            <a:endParaRPr lang="en-US" sz="500">
              <a:solidFill>
                <a:schemeClr val="tx1">
                  <a:lumMod val="75000"/>
                  <a:lumOff val="25000"/>
                </a:schemeClr>
              </a:solidFill>
              <a:latin typeface="Open Sans" pitchFamily="2" charset="0"/>
              <a:ea typeface="Open Sans" pitchFamily="2" charset="0"/>
              <a:cs typeface="Open Sans" pitchFamily="2" charset="0"/>
            </a:endParaRPr>
          </a:p>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itchFamily="2" charset="0"/>
                <a:ea typeface="Open Sans" pitchFamily="2" charset="0"/>
                <a:cs typeface="Open Sans" pitchFamily="2" charset="0"/>
              </a:rPr>
              <a:t>Subscribe to changes</a:t>
            </a:r>
          </a:p>
          <a:p>
            <a:pPr>
              <a:lnSpc>
                <a:spcPct val="115000"/>
              </a:lnSpc>
            </a:pPr>
            <a:endParaRPr lang="en-US" sz="2200">
              <a:solidFill>
                <a:schemeClr val="tx1">
                  <a:lumMod val="75000"/>
                  <a:lumOff val="25000"/>
                </a:schemeClr>
              </a:solidFill>
              <a:latin typeface="Open Sans" pitchFamily="2" charset="0"/>
              <a:ea typeface="Open Sans" pitchFamily="2" charset="0"/>
              <a:cs typeface="Open Sans" pitchFamily="2" charset="0"/>
            </a:endParaRPr>
          </a:p>
        </p:txBody>
      </p:sp>
      <p:pic>
        <p:nvPicPr>
          <p:cNvPr id="3" name="Graphic 2">
            <a:extLst>
              <a:ext uri="{FF2B5EF4-FFF2-40B4-BE49-F238E27FC236}">
                <a16:creationId xmlns:a16="http://schemas.microsoft.com/office/drawing/2014/main" id="{28D27E4A-CC5B-4769-8DED-24E637D8AC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51123" y="2555875"/>
            <a:ext cx="5384375" cy="4086225"/>
          </a:xfrm>
          <a:prstGeom prst="rect">
            <a:avLst/>
          </a:prstGeom>
        </p:spPr>
      </p:pic>
    </p:spTree>
    <p:extLst>
      <p:ext uri="{BB962C8B-B14F-4D97-AF65-F5344CB8AC3E}">
        <p14:creationId xmlns:p14="http://schemas.microsoft.com/office/powerpoint/2010/main" val="3702043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4CC104-3091-4262-BB66-62D05C1FD621}"/>
              </a:ext>
            </a:extLst>
          </p:cNvPr>
          <p:cNvSpPr>
            <a:spLocks noGrp="1"/>
          </p:cNvSpPr>
          <p:nvPr>
            <p:ph type="title"/>
          </p:nvPr>
        </p:nvSpPr>
        <p:spPr/>
        <p:txBody>
          <a:bodyPr/>
          <a:lstStyle/>
          <a:p>
            <a:r>
              <a:rPr lang="en-US"/>
              <a:t>Redux Store: Responsibilities</a:t>
            </a:r>
            <a:endParaRPr lang="en-IN"/>
          </a:p>
        </p:txBody>
      </p:sp>
      <p:sp>
        <p:nvSpPr>
          <p:cNvPr id="11" name="Brandline_LVC">
            <a:extLst>
              <a:ext uri="{FF2B5EF4-FFF2-40B4-BE49-F238E27FC236}">
                <a16:creationId xmlns:a16="http://schemas.microsoft.com/office/drawing/2014/main" id="{6E61E2E6-5580-2DFF-0194-870B1F11ADB6}"/>
              </a:ext>
            </a:extLst>
          </p:cNvPr>
          <p:cNvSpPr/>
          <p:nvPr/>
        </p:nvSpPr>
        <p:spPr>
          <a:xfrm>
            <a:off x="5029200" y="816324"/>
            <a:ext cx="619331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9811623D-ABC1-D5A0-A2AE-959A8FA71301}"/>
              </a:ext>
            </a:extLst>
          </p:cNvPr>
          <p:cNvSpPr/>
          <p:nvPr/>
        </p:nvSpPr>
        <p:spPr>
          <a:xfrm>
            <a:off x="3633686" y="5099687"/>
            <a:ext cx="8986486" cy="1258266"/>
          </a:xfrm>
          <a:prstGeom prst="roundRect">
            <a:avLst/>
          </a:prstGeom>
          <a:noFill/>
          <a:ln>
            <a:solidFill>
              <a:srgbClr val="739D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chemeClr val="tx1">
                    <a:lumMod val="75000"/>
                    <a:lumOff val="25000"/>
                  </a:schemeClr>
                </a:solidFill>
                <a:latin typeface="Open Sans" pitchFamily="2" charset="0"/>
                <a:ea typeface="Open Sans" pitchFamily="2" charset="0"/>
                <a:cs typeface="Open Sans" pitchFamily="2" charset="0"/>
              </a:rPr>
              <a:t>It supports middleware, which allows developers to intercept and augment the dispatch process.</a:t>
            </a:r>
          </a:p>
        </p:txBody>
      </p:sp>
      <p:sp>
        <p:nvSpPr>
          <p:cNvPr id="15" name="Rectangle: Rounded Corners 14">
            <a:extLst>
              <a:ext uri="{FF2B5EF4-FFF2-40B4-BE49-F238E27FC236}">
                <a16:creationId xmlns:a16="http://schemas.microsoft.com/office/drawing/2014/main" id="{98D44428-87CA-FAB9-B6DE-14BFE42A19B6}"/>
              </a:ext>
            </a:extLst>
          </p:cNvPr>
          <p:cNvSpPr/>
          <p:nvPr/>
        </p:nvSpPr>
        <p:spPr>
          <a:xfrm>
            <a:off x="3635829" y="1410263"/>
            <a:ext cx="8986486" cy="1258266"/>
          </a:xfrm>
          <a:prstGeom prst="roundRect">
            <a:avLst/>
          </a:prstGeom>
          <a:noFill/>
          <a:ln>
            <a:solidFill>
              <a:srgbClr val="739D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chemeClr val="tx1">
                    <a:lumMod val="75000"/>
                    <a:lumOff val="25000"/>
                  </a:schemeClr>
                </a:solidFill>
                <a:latin typeface="Open Sans" pitchFamily="2" charset="0"/>
                <a:ea typeface="Open Sans" pitchFamily="2" charset="0"/>
                <a:cs typeface="Open Sans" pitchFamily="2" charset="0"/>
              </a:rPr>
              <a:t>The store handles state modifications in response to </a:t>
            </a:r>
          </a:p>
          <a:p>
            <a:pPr algn="ctr">
              <a:lnSpc>
                <a:spcPct val="115000"/>
              </a:lnSpc>
            </a:pPr>
            <a:r>
              <a:rPr lang="en-US" sz="2200">
                <a:solidFill>
                  <a:schemeClr val="tx1">
                    <a:lumMod val="75000"/>
                    <a:lumOff val="25000"/>
                  </a:schemeClr>
                </a:solidFill>
                <a:latin typeface="Open Sans" pitchFamily="2" charset="0"/>
                <a:ea typeface="Open Sans" pitchFamily="2" charset="0"/>
                <a:cs typeface="Open Sans" pitchFamily="2" charset="0"/>
              </a:rPr>
              <a:t>dispatched actions.</a:t>
            </a:r>
          </a:p>
        </p:txBody>
      </p:sp>
      <p:sp>
        <p:nvSpPr>
          <p:cNvPr id="16" name="Rectangle: Rounded Corners 15">
            <a:extLst>
              <a:ext uri="{FF2B5EF4-FFF2-40B4-BE49-F238E27FC236}">
                <a16:creationId xmlns:a16="http://schemas.microsoft.com/office/drawing/2014/main" id="{14BF7E6A-3EB6-46C0-4CC8-CBD19761A2D9}"/>
              </a:ext>
            </a:extLst>
          </p:cNvPr>
          <p:cNvSpPr/>
          <p:nvPr/>
        </p:nvSpPr>
        <p:spPr>
          <a:xfrm>
            <a:off x="3633686" y="6944399"/>
            <a:ext cx="8986486" cy="1258266"/>
          </a:xfrm>
          <a:prstGeom prst="roundRect">
            <a:avLst/>
          </a:prstGeom>
          <a:noFill/>
          <a:ln>
            <a:solidFill>
              <a:srgbClr val="739D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15000"/>
              </a:lnSpc>
            </a:pPr>
            <a:r>
              <a:rPr lang="en-US" sz="2200">
                <a:solidFill>
                  <a:schemeClr val="tx1">
                    <a:lumMod val="75000"/>
                    <a:lumOff val="25000"/>
                  </a:schemeClr>
                </a:solidFill>
                <a:latin typeface="Open Sans" pitchFamily="2" charset="0"/>
                <a:ea typeface="Open Sans" pitchFamily="2" charset="0"/>
                <a:cs typeface="Open Sans" pitchFamily="2" charset="0"/>
              </a:rPr>
              <a:t>It enforces a predictable flow of data, from actions to reducers and then to the state.</a:t>
            </a:r>
          </a:p>
        </p:txBody>
      </p:sp>
      <p:sp>
        <p:nvSpPr>
          <p:cNvPr id="17" name="Rectangle: Rounded Corners 16">
            <a:extLst>
              <a:ext uri="{FF2B5EF4-FFF2-40B4-BE49-F238E27FC236}">
                <a16:creationId xmlns:a16="http://schemas.microsoft.com/office/drawing/2014/main" id="{4AC30CE8-9475-B842-0597-44BD26EA5786}"/>
              </a:ext>
            </a:extLst>
          </p:cNvPr>
          <p:cNvSpPr/>
          <p:nvPr/>
        </p:nvSpPr>
        <p:spPr>
          <a:xfrm>
            <a:off x="3633686" y="3254975"/>
            <a:ext cx="8986486" cy="1258266"/>
          </a:xfrm>
          <a:prstGeom prst="roundRect">
            <a:avLst/>
          </a:prstGeom>
          <a:noFill/>
          <a:ln>
            <a:solidFill>
              <a:srgbClr val="739DA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lumMod val="75000"/>
                    <a:lumOff val="25000"/>
                  </a:schemeClr>
                </a:solidFill>
                <a:latin typeface="Open Sans" pitchFamily="2" charset="0"/>
                <a:ea typeface="Open Sans" pitchFamily="2" charset="0"/>
                <a:cs typeface="Open Sans" pitchFamily="2" charset="0"/>
              </a:rPr>
              <a:t>It ensures that dispatched actions reach the appropriate reducers.</a:t>
            </a:r>
          </a:p>
        </p:txBody>
      </p:sp>
    </p:spTree>
    <p:extLst>
      <p:ext uri="{BB962C8B-B14F-4D97-AF65-F5344CB8AC3E}">
        <p14:creationId xmlns:p14="http://schemas.microsoft.com/office/powerpoint/2010/main" val="2775729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B0FF46-750A-6F00-0188-E59F67D3CAED}"/>
              </a:ext>
            </a:extLst>
          </p:cNvPr>
          <p:cNvSpPr>
            <a:spLocks noGrp="1"/>
          </p:cNvSpPr>
          <p:nvPr>
            <p:ph type="title"/>
          </p:nvPr>
        </p:nvSpPr>
        <p:spPr>
          <a:xfrm>
            <a:off x="1297626" y="258417"/>
            <a:ext cx="10715304" cy="992484"/>
          </a:xfrm>
        </p:spPr>
        <p:txBody>
          <a:bodyPr/>
          <a:lstStyle/>
          <a:p>
            <a:r>
              <a:rPr lang="en-US" dirty="0"/>
              <a:t>Creating a React Application with Redux to Access the </a:t>
            </a:r>
            <a:br>
              <a:rPr lang="en-US" dirty="0"/>
            </a:br>
            <a:r>
              <a:rPr lang="en-US" dirty="0"/>
              <a:t>Global Variables </a:t>
            </a:r>
            <a:endParaRPr lang="en-IN" dirty="0"/>
          </a:p>
        </p:txBody>
      </p:sp>
      <p:sp>
        <p:nvSpPr>
          <p:cNvPr id="6" name="Text Placeholder 5">
            <a:extLst>
              <a:ext uri="{FF2B5EF4-FFF2-40B4-BE49-F238E27FC236}">
                <a16:creationId xmlns:a16="http://schemas.microsoft.com/office/drawing/2014/main" id="{BE9D51BB-01C3-9087-D92E-21586B9258C3}"/>
              </a:ext>
            </a:extLst>
          </p:cNvPr>
          <p:cNvSpPr>
            <a:spLocks noGrp="1"/>
          </p:cNvSpPr>
          <p:nvPr>
            <p:ph type="body" sz="quarter" idx="11"/>
          </p:nvPr>
        </p:nvSpPr>
        <p:spPr/>
        <p:txBody>
          <a:bodyPr>
            <a:normAutofit/>
          </a:bodyPr>
          <a:lstStyle/>
          <a:p>
            <a:pPr algn="l">
              <a:lnSpc>
                <a:spcPct val="115000"/>
              </a:lnSpc>
            </a:pPr>
            <a:r>
              <a:rPr lang="en-US"/>
              <a:t>You have been assigned the task to create a React application with Redux, showcasing the utilization of a Redux store to manage global variables.</a:t>
            </a:r>
            <a:endParaRPr lang="en-IN"/>
          </a:p>
        </p:txBody>
      </p:sp>
      <p:sp>
        <p:nvSpPr>
          <p:cNvPr id="7" name="Text Placeholder 6">
            <a:extLst>
              <a:ext uri="{FF2B5EF4-FFF2-40B4-BE49-F238E27FC236}">
                <a16:creationId xmlns:a16="http://schemas.microsoft.com/office/drawing/2014/main" id="{BD941A5E-4DE3-F11B-199D-B2582F112B8D}"/>
              </a:ext>
            </a:extLst>
          </p:cNvPr>
          <p:cNvSpPr>
            <a:spLocks noGrp="1"/>
          </p:cNvSpPr>
          <p:nvPr>
            <p:ph type="body" sz="quarter" idx="12"/>
          </p:nvPr>
        </p:nvSpPr>
        <p:spPr/>
        <p:txBody>
          <a:bodyPr/>
          <a:lstStyle/>
          <a:p>
            <a:pPr algn="l"/>
            <a:r>
              <a:rPr lang="en-IN" b="1"/>
              <a:t>Problem Statement:​</a:t>
            </a:r>
          </a:p>
        </p:txBody>
      </p:sp>
      <p:sp>
        <p:nvSpPr>
          <p:cNvPr id="8" name="Text Placeholder 7">
            <a:extLst>
              <a:ext uri="{FF2B5EF4-FFF2-40B4-BE49-F238E27FC236}">
                <a16:creationId xmlns:a16="http://schemas.microsoft.com/office/drawing/2014/main" id="{AB264619-BDE3-7DD6-8805-346A4F91B127}"/>
              </a:ext>
            </a:extLst>
          </p:cNvPr>
          <p:cNvSpPr>
            <a:spLocks noGrp="1"/>
          </p:cNvSpPr>
          <p:nvPr>
            <p:ph type="body" sz="quarter" idx="13"/>
          </p:nvPr>
        </p:nvSpPr>
        <p:spPr/>
        <p:txBody>
          <a:bodyPr/>
          <a:lstStyle/>
          <a:p>
            <a:r>
              <a:rPr lang="en-US"/>
              <a:t>Duration: 15 min</a:t>
            </a:r>
            <a:endParaRPr lang="en-IN"/>
          </a:p>
        </p:txBody>
      </p:sp>
    </p:spTree>
    <p:extLst>
      <p:ext uri="{BB962C8B-B14F-4D97-AF65-F5344CB8AC3E}">
        <p14:creationId xmlns:p14="http://schemas.microsoft.com/office/powerpoint/2010/main" val="3082878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1A56DD-7D74-F55F-A5BB-2C7EECF7EB36}"/>
              </a:ext>
            </a:extLst>
          </p:cNvPr>
          <p:cNvSpPr>
            <a:spLocks noGrp="1"/>
          </p:cNvSpPr>
          <p:nvPr>
            <p:ph type="title"/>
          </p:nvPr>
        </p:nvSpPr>
        <p:spPr/>
        <p:txBody>
          <a:bodyPr/>
          <a:lstStyle/>
          <a:p>
            <a:r>
              <a:rPr lang="en-US"/>
              <a:t>Assisted Practice: Guidelines</a:t>
            </a:r>
            <a:endParaRPr lang="en-IN"/>
          </a:p>
        </p:txBody>
      </p:sp>
      <p:sp>
        <p:nvSpPr>
          <p:cNvPr id="11" name="Text Placeholder 10">
            <a:extLst>
              <a:ext uri="{FF2B5EF4-FFF2-40B4-BE49-F238E27FC236}">
                <a16:creationId xmlns:a16="http://schemas.microsoft.com/office/drawing/2014/main" id="{D2C99E60-BEC5-75DC-C4E2-A387E1581F4D}"/>
              </a:ext>
            </a:extLst>
          </p:cNvPr>
          <p:cNvSpPr>
            <a:spLocks noGrp="1"/>
          </p:cNvSpPr>
          <p:nvPr>
            <p:ph type="body" sz="quarter" idx="11"/>
          </p:nvPr>
        </p:nvSpPr>
        <p:spPr/>
        <p:txBody>
          <a:bodyPr>
            <a:normAutofit/>
          </a:bodyPr>
          <a:lstStyle/>
          <a:p>
            <a:pPr algn="l">
              <a:lnSpc>
                <a:spcPct val="115000"/>
              </a:lnSpc>
            </a:pPr>
            <a:r>
              <a:rPr lang="en-US">
                <a:latin typeface="Open Sans" pitchFamily="2" charset="0"/>
              </a:rPr>
              <a:t>Steps to be followed:</a:t>
            </a:r>
          </a:p>
          <a:p>
            <a:pPr algn="l">
              <a:lnSpc>
                <a:spcPct val="115000"/>
              </a:lnSpc>
            </a:pPr>
            <a:endParaRPr lang="en-US">
              <a:latin typeface="Open Sans" pitchFamily="2" charset="0"/>
            </a:endParaRPr>
          </a:p>
          <a:p>
            <a:pPr marL="457200" indent="-457200" algn="l">
              <a:lnSpc>
                <a:spcPct val="115000"/>
              </a:lnSpc>
              <a:buFont typeface="+mj-lt"/>
              <a:buAutoNum type="arabicPeriod"/>
            </a:pPr>
            <a:r>
              <a:rPr lang="en-US">
                <a:latin typeface="Open Sans" pitchFamily="2" charset="0"/>
              </a:rPr>
              <a:t>Create and set up the React project </a:t>
            </a:r>
          </a:p>
          <a:p>
            <a:pPr marL="457200" indent="-457200" algn="l">
              <a:lnSpc>
                <a:spcPct val="115000"/>
              </a:lnSpc>
              <a:buFont typeface="+mj-lt"/>
              <a:buAutoNum type="arabicPeriod"/>
            </a:pPr>
            <a:r>
              <a:rPr lang="en-US">
                <a:latin typeface="Open Sans" pitchFamily="2" charset="0"/>
              </a:rPr>
              <a:t>Configure the store in the </a:t>
            </a:r>
            <a:r>
              <a:rPr lang="en-US" err="1">
                <a:latin typeface="Open Sans" pitchFamily="2" charset="0"/>
              </a:rPr>
              <a:t>index.js</a:t>
            </a:r>
            <a:r>
              <a:rPr lang="en-US">
                <a:latin typeface="Open Sans" pitchFamily="2" charset="0"/>
              </a:rPr>
              <a:t> file</a:t>
            </a:r>
          </a:p>
          <a:p>
            <a:pPr marL="457200" indent="-457200" algn="l">
              <a:lnSpc>
                <a:spcPct val="115000"/>
              </a:lnSpc>
              <a:buFont typeface="+mj-lt"/>
              <a:buAutoNum type="arabicPeriod"/>
            </a:pPr>
            <a:r>
              <a:rPr lang="en-US">
                <a:latin typeface="Open Sans" pitchFamily="2" charset="0"/>
              </a:rPr>
              <a:t>Create a user-defined component</a:t>
            </a:r>
          </a:p>
          <a:p>
            <a:pPr marL="457200" indent="-457200" algn="l">
              <a:lnSpc>
                <a:spcPct val="115000"/>
              </a:lnSpc>
              <a:buFont typeface="+mj-lt"/>
              <a:buAutoNum type="arabicPeriod"/>
            </a:pPr>
            <a:r>
              <a:rPr lang="en-US">
                <a:latin typeface="Open Sans" pitchFamily="2" charset="0"/>
              </a:rPr>
              <a:t>Modify the </a:t>
            </a:r>
            <a:r>
              <a:rPr lang="en-US" err="1">
                <a:latin typeface="Open Sans" pitchFamily="2" charset="0"/>
              </a:rPr>
              <a:t>App.js</a:t>
            </a:r>
            <a:r>
              <a:rPr lang="en-US">
                <a:latin typeface="Open Sans" pitchFamily="2" charset="0"/>
              </a:rPr>
              <a:t> file </a:t>
            </a:r>
          </a:p>
        </p:txBody>
      </p:sp>
    </p:spTree>
    <p:extLst>
      <p:ext uri="{BB962C8B-B14F-4D97-AF65-F5344CB8AC3E}">
        <p14:creationId xmlns:p14="http://schemas.microsoft.com/office/powerpoint/2010/main" val="2836856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38E1717-75C4-CFA5-584C-42641C3F24A3}"/>
              </a:ext>
            </a:extLst>
          </p:cNvPr>
          <p:cNvSpPr>
            <a:spLocks noGrp="1"/>
          </p:cNvSpPr>
          <p:nvPr>
            <p:ph type="body" idx="10"/>
          </p:nvPr>
        </p:nvSpPr>
        <p:spPr/>
        <p:txBody>
          <a:bodyPr/>
          <a:lstStyle/>
          <a:p>
            <a:r>
              <a:rPr lang="en-US" dirty="0"/>
              <a:t>Actions in Redux</a:t>
            </a:r>
            <a:endParaRPr lang="en-IN" dirty="0"/>
          </a:p>
        </p:txBody>
      </p:sp>
    </p:spTree>
    <p:extLst>
      <p:ext uri="{BB962C8B-B14F-4D97-AF65-F5344CB8AC3E}">
        <p14:creationId xmlns:p14="http://schemas.microsoft.com/office/powerpoint/2010/main" val="4294408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0A968D6-9B73-CC82-6496-ABD08F4ED033}"/>
              </a:ext>
            </a:extLst>
          </p:cNvPr>
          <p:cNvSpPr>
            <a:spLocks noGrp="1"/>
          </p:cNvSpPr>
          <p:nvPr>
            <p:ph type="body" idx="10"/>
          </p:nvPr>
        </p:nvSpPr>
        <p:spPr>
          <a:xfrm>
            <a:off x="1279501" y="1303283"/>
            <a:ext cx="13696999" cy="452131"/>
          </a:xfrm>
        </p:spPr>
        <p:txBody>
          <a:bodyPr>
            <a:normAutofit/>
          </a:bodyPr>
          <a:lstStyle/>
          <a:p>
            <a:r>
              <a:rPr lang="en-US">
                <a:solidFill>
                  <a:srgbClr val="404040"/>
                </a:solidFill>
                <a:latin typeface="Open Sans" pitchFamily="2" charset="0"/>
              </a:rPr>
              <a:t>They are the core building blocks of the application that describe events or changes. </a:t>
            </a:r>
          </a:p>
        </p:txBody>
      </p:sp>
      <p:sp>
        <p:nvSpPr>
          <p:cNvPr id="4" name="Title 3">
            <a:extLst>
              <a:ext uri="{FF2B5EF4-FFF2-40B4-BE49-F238E27FC236}">
                <a16:creationId xmlns:a16="http://schemas.microsoft.com/office/drawing/2014/main" id="{0889B260-F7B2-19A7-DA91-4D384DD919CE}"/>
              </a:ext>
            </a:extLst>
          </p:cNvPr>
          <p:cNvSpPr>
            <a:spLocks noGrp="1"/>
          </p:cNvSpPr>
          <p:nvPr>
            <p:ph type="title"/>
          </p:nvPr>
        </p:nvSpPr>
        <p:spPr/>
        <p:txBody>
          <a:bodyPr/>
          <a:lstStyle/>
          <a:p>
            <a:r>
              <a:rPr lang="en-US"/>
              <a:t>Introduction to Actions</a:t>
            </a:r>
            <a:endParaRPr lang="en-IN"/>
          </a:p>
        </p:txBody>
      </p:sp>
      <p:sp>
        <p:nvSpPr>
          <p:cNvPr id="6" name="Brandline_LVC">
            <a:extLst>
              <a:ext uri="{FF2B5EF4-FFF2-40B4-BE49-F238E27FC236}">
                <a16:creationId xmlns:a16="http://schemas.microsoft.com/office/drawing/2014/main" id="{D180000D-4786-D03C-A830-5E6FE09FB710}"/>
              </a:ext>
            </a:extLst>
          </p:cNvPr>
          <p:cNvSpPr/>
          <p:nvPr/>
        </p:nvSpPr>
        <p:spPr>
          <a:xfrm>
            <a:off x="5549900" y="816324"/>
            <a:ext cx="5155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5" name="Group 34">
            <a:extLst>
              <a:ext uri="{FF2B5EF4-FFF2-40B4-BE49-F238E27FC236}">
                <a16:creationId xmlns:a16="http://schemas.microsoft.com/office/drawing/2014/main" id="{02BD05E6-7E3A-6F47-1BB1-AE5CC10A6485}"/>
              </a:ext>
            </a:extLst>
          </p:cNvPr>
          <p:cNvGrpSpPr/>
          <p:nvPr/>
        </p:nvGrpSpPr>
        <p:grpSpPr>
          <a:xfrm>
            <a:off x="3714918" y="3119490"/>
            <a:ext cx="8826165" cy="5208186"/>
            <a:chOff x="3714558" y="3119490"/>
            <a:chExt cx="8826165" cy="5208186"/>
          </a:xfrm>
        </p:grpSpPr>
        <p:sp>
          <p:nvSpPr>
            <p:cNvPr id="31" name="Rectangle: Rounded Corners 30">
              <a:extLst>
                <a:ext uri="{FF2B5EF4-FFF2-40B4-BE49-F238E27FC236}">
                  <a16:creationId xmlns:a16="http://schemas.microsoft.com/office/drawing/2014/main" id="{0DEFBB95-0AD9-1A13-93B2-9DB77862E6F3}"/>
                </a:ext>
              </a:extLst>
            </p:cNvPr>
            <p:cNvSpPr/>
            <p:nvPr/>
          </p:nvSpPr>
          <p:spPr>
            <a:xfrm>
              <a:off x="3714558" y="6009276"/>
              <a:ext cx="8826165" cy="2318400"/>
            </a:xfrm>
            <a:prstGeom prst="roundRect">
              <a:avLst>
                <a:gd name="adj" fmla="val 7628"/>
              </a:avLst>
            </a:prstGeom>
            <a:solidFill>
              <a:sysClr val="window" lastClr="FFFFFF"/>
            </a:solidFill>
            <a:ln w="28575" cap="flat" cmpd="sng" algn="ctr">
              <a:solidFill>
                <a:srgbClr val="5B9BD5">
                  <a:lumMod val="75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chemeClr val="tx1">
                      <a:lumMod val="75000"/>
                      <a:lumOff val="25000"/>
                    </a:schemeClr>
                  </a:solidFill>
                  <a:effectLst/>
                  <a:uLnTx/>
                  <a:uFillTx/>
                  <a:latin typeface="Open Sans" pitchFamily="2" charset="0"/>
                  <a:ea typeface="Open Sans" pitchFamily="2" charset="0"/>
                  <a:cs typeface="Open Sans" pitchFamily="2" charset="0"/>
                </a:rPr>
                <a:t>Payload:</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lumMod val="75000"/>
                    <a:lumOff val="25000"/>
                  </a:schemeClr>
                </a:solidFill>
                <a:effectLst/>
                <a:uLnTx/>
                <a:uFillTx/>
                <a:latin typeface="Open Sans" pitchFamily="2" charset="0"/>
                <a:ea typeface="Open Sans" pitchFamily="2" charset="0"/>
                <a:cs typeface="Open Sans" pitchFamily="2"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chemeClr val="tx1">
                      <a:lumMod val="75000"/>
                      <a:lumOff val="25000"/>
                    </a:schemeClr>
                  </a:solidFill>
                  <a:effectLst/>
                  <a:uLnTx/>
                  <a:uFillTx/>
                  <a:latin typeface="Open Sans" pitchFamily="2" charset="0"/>
                  <a:ea typeface="Open Sans" pitchFamily="2" charset="0"/>
                  <a:cs typeface="Open Sans" pitchFamily="2" charset="0"/>
                </a:rPr>
                <a:t>It carries additional data relevant to the action. It provides the context or information needed to perform the state modification.</a:t>
              </a:r>
              <a:endParaRPr lang="en-US" sz="2200">
                <a:solidFill>
                  <a:schemeClr val="tx1">
                    <a:lumMod val="75000"/>
                    <a:lumOff val="25000"/>
                  </a:schemeClr>
                </a:solidFill>
                <a:latin typeface="Open Sans" pitchFamily="2" charset="0"/>
                <a:ea typeface="Open Sans" pitchFamily="2" charset="0"/>
                <a:cs typeface="Open Sans" pitchFamily="2"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000">
                <a:solidFill>
                  <a:schemeClr val="tx1">
                    <a:lumMod val="75000"/>
                    <a:lumOff val="25000"/>
                  </a:schemeClr>
                </a:solidFill>
                <a:latin typeface="Open Sans" pitchFamily="2" charset="0"/>
                <a:ea typeface="Open Sans" pitchFamily="2" charset="0"/>
                <a:cs typeface="Open Sans" pitchFamily="2" charset="0"/>
              </a:endParaRPr>
            </a:p>
            <a:p>
              <a:pPr marL="0" marR="0" lvl="0" indent="0" defTabSz="914400" eaLnBrk="1" fontAlgn="auto" latinLnBrk="0" hangingPunct="1">
                <a:lnSpc>
                  <a:spcPct val="100000"/>
                </a:lnSpc>
                <a:spcBef>
                  <a:spcPts val="0"/>
                </a:spcBef>
                <a:spcAft>
                  <a:spcPts val="0"/>
                </a:spcAft>
                <a:buClrTx/>
                <a:buSzTx/>
                <a:buFontTx/>
                <a:buNone/>
                <a:tabLst/>
                <a:defRPr/>
              </a:pPr>
              <a:r>
                <a:rPr lang="en-US" sz="2200" b="1">
                  <a:solidFill>
                    <a:schemeClr val="tx1">
                      <a:lumMod val="75000"/>
                      <a:lumOff val="25000"/>
                    </a:schemeClr>
                  </a:solidFill>
                  <a:latin typeface="Open Sans" pitchFamily="2" charset="0"/>
                  <a:ea typeface="Open Sans" pitchFamily="2" charset="0"/>
                  <a:cs typeface="Open Sans" pitchFamily="2" charset="0"/>
                </a:rPr>
                <a:t>Example: </a:t>
              </a:r>
            </a:p>
            <a:p>
              <a:pPr marL="0" marR="0" lvl="0" indent="0" defTabSz="914400" eaLnBrk="1" fontAlgn="auto" latinLnBrk="0" hangingPunct="1">
                <a:lnSpc>
                  <a:spcPct val="100000"/>
                </a:lnSpc>
                <a:spcBef>
                  <a:spcPts val="0"/>
                </a:spcBef>
                <a:spcAft>
                  <a:spcPts val="0"/>
                </a:spcAft>
                <a:buClrTx/>
                <a:buSzTx/>
                <a:buFontTx/>
                <a:buNone/>
                <a:tabLst/>
                <a:defRPr/>
              </a:pPr>
              <a:r>
                <a:rPr lang="en-US" sz="2200" b="1">
                  <a:solidFill>
                    <a:schemeClr val="tx1">
                      <a:lumMod val="75000"/>
                      <a:lumOff val="25000"/>
                    </a:schemeClr>
                  </a:solidFill>
                  <a:latin typeface="Open Sans" pitchFamily="2" charset="0"/>
                  <a:ea typeface="Open Sans" pitchFamily="2" charset="0"/>
                  <a:cs typeface="Open Sans" pitchFamily="2" charset="0"/>
                </a:rPr>
                <a:t>{ type: '</a:t>
              </a:r>
              <a:r>
                <a:rPr lang="en-US" sz="2200" b="1" err="1">
                  <a:solidFill>
                    <a:schemeClr val="tx1">
                      <a:lumMod val="75000"/>
                      <a:lumOff val="25000"/>
                    </a:schemeClr>
                  </a:solidFill>
                  <a:latin typeface="Open Sans" pitchFamily="2" charset="0"/>
                  <a:ea typeface="Open Sans" pitchFamily="2" charset="0"/>
                  <a:cs typeface="Open Sans" pitchFamily="2" charset="0"/>
                </a:rPr>
                <a:t>ADD_TODO</a:t>
              </a:r>
              <a:r>
                <a:rPr lang="en-US" sz="2200" b="1">
                  <a:solidFill>
                    <a:schemeClr val="tx1">
                      <a:lumMod val="75000"/>
                      <a:lumOff val="25000"/>
                    </a:schemeClr>
                  </a:solidFill>
                  <a:latin typeface="Open Sans" pitchFamily="2" charset="0"/>
                  <a:ea typeface="Open Sans" pitchFamily="2" charset="0"/>
                  <a:cs typeface="Open Sans" pitchFamily="2" charset="0"/>
                </a:rPr>
                <a:t>', payload: { id: 1, text: 'Learn Redux' } }</a:t>
              </a:r>
            </a:p>
          </p:txBody>
        </p:sp>
        <p:sp>
          <p:nvSpPr>
            <p:cNvPr id="29" name="Rectangle: Rounded Corners 28">
              <a:extLst>
                <a:ext uri="{FF2B5EF4-FFF2-40B4-BE49-F238E27FC236}">
                  <a16:creationId xmlns:a16="http://schemas.microsoft.com/office/drawing/2014/main" id="{2BCA34D7-2AE5-8D09-CAB8-1AE4561323FF}"/>
                </a:ext>
              </a:extLst>
            </p:cNvPr>
            <p:cNvSpPr/>
            <p:nvPr/>
          </p:nvSpPr>
          <p:spPr>
            <a:xfrm>
              <a:off x="3714559" y="3119490"/>
              <a:ext cx="8826164" cy="2318186"/>
            </a:xfrm>
            <a:prstGeom prst="roundRect">
              <a:avLst>
                <a:gd name="adj" fmla="val 9271"/>
              </a:avLst>
            </a:prstGeom>
            <a:solidFill>
              <a:sysClr val="window" lastClr="FFFFFF"/>
            </a:solidFill>
            <a:ln w="28575" cap="flat" cmpd="sng" algn="ctr">
              <a:solidFill>
                <a:srgbClr val="09475E"/>
              </a:solidFill>
              <a:prstDash val="solid"/>
              <a:miter lim="800000"/>
            </a:ln>
            <a:effectLst/>
          </p:spPr>
          <p:txBody>
            <a:bodyPr rtlCol="0" anchor="ctr"/>
            <a:lstStyle/>
            <a:p>
              <a:pPr marL="0" marR="0" lvl="0" indent="0" defTabSz="914400" eaLnBrk="1" fontAlgn="auto" latinLnBrk="0" hangingPunct="1">
                <a:lnSpc>
                  <a:spcPct val="115000"/>
                </a:lnSpc>
                <a:spcBef>
                  <a:spcPts val="0"/>
                </a:spcBef>
                <a:spcAft>
                  <a:spcPts val="0"/>
                </a:spcAft>
                <a:buClrTx/>
                <a:buSzTx/>
                <a:buFontTx/>
                <a:buNone/>
                <a:tabLst/>
                <a:defRPr/>
              </a:pPr>
              <a:r>
                <a:rPr lang="en-US" sz="2200" b="1">
                  <a:solidFill>
                    <a:schemeClr val="tx1">
                      <a:lumMod val="75000"/>
                      <a:lumOff val="25000"/>
                    </a:schemeClr>
                  </a:solidFill>
                  <a:latin typeface="Open Sans" pitchFamily="2" charset="0"/>
                  <a:ea typeface="Open Sans" pitchFamily="2" charset="0"/>
                  <a:cs typeface="Open Sans" pitchFamily="2" charset="0"/>
                </a:rPr>
                <a:t>Type:</a:t>
              </a:r>
            </a:p>
            <a:p>
              <a:pPr marL="0" marR="0" lvl="0" indent="0" defTabSz="914400" eaLnBrk="1" fontAlgn="auto" latinLnBrk="0" hangingPunct="1">
                <a:lnSpc>
                  <a:spcPct val="115000"/>
                </a:lnSpc>
                <a:spcBef>
                  <a:spcPts val="0"/>
                </a:spcBef>
                <a:spcAft>
                  <a:spcPts val="0"/>
                </a:spcAft>
                <a:buClrTx/>
                <a:buSzTx/>
                <a:buFontTx/>
                <a:buNone/>
                <a:tabLst/>
                <a:defRPr/>
              </a:pPr>
              <a:endParaRPr lang="en-US" sz="1000">
                <a:solidFill>
                  <a:schemeClr val="tx1">
                    <a:lumMod val="75000"/>
                    <a:lumOff val="25000"/>
                  </a:schemeClr>
                </a:solidFill>
                <a:latin typeface="Open Sans" pitchFamily="2" charset="0"/>
                <a:ea typeface="Open Sans" pitchFamily="2" charset="0"/>
                <a:cs typeface="Open Sans" pitchFamily="2" charset="0"/>
              </a:endParaRPr>
            </a:p>
            <a:p>
              <a:pPr marL="0" marR="0" lvl="0" indent="0" defTabSz="914400" eaLnBrk="1" fontAlgn="auto" latinLnBrk="0" hangingPunct="1">
                <a:lnSpc>
                  <a:spcPct val="115000"/>
                </a:lnSpc>
                <a:spcBef>
                  <a:spcPts val="0"/>
                </a:spcBef>
                <a:spcAft>
                  <a:spcPts val="0"/>
                </a:spcAft>
                <a:buClrTx/>
                <a:buSzTx/>
                <a:buFontTx/>
                <a:buNone/>
                <a:tabLst/>
                <a:defRPr/>
              </a:pPr>
              <a:r>
                <a:rPr kumimoji="0" lang="en-US" sz="2200" b="0" i="0" u="none" strike="noStrike" kern="1200" cap="none" spc="0" normalizeH="0" baseline="0" noProof="0">
                  <a:ln>
                    <a:noFill/>
                  </a:ln>
                  <a:solidFill>
                    <a:schemeClr val="tx1">
                      <a:lumMod val="75000"/>
                      <a:lumOff val="25000"/>
                    </a:schemeClr>
                  </a:solidFill>
                  <a:effectLst/>
                  <a:uLnTx/>
                  <a:uFillTx/>
                  <a:latin typeface="Open Sans" pitchFamily="2" charset="0"/>
                  <a:ea typeface="Open Sans" pitchFamily="2" charset="0"/>
                  <a:cs typeface="Open Sans" pitchFamily="2" charset="0"/>
                </a:rPr>
                <a:t>It is a string that describes the type of action. It serves as a label indicating what kind of change is being requested.</a:t>
              </a:r>
            </a:p>
            <a:p>
              <a:pPr marL="0" marR="0" lvl="0" indent="0" defTabSz="914400" eaLnBrk="1" fontAlgn="auto" latinLnBrk="0" hangingPunct="1">
                <a:lnSpc>
                  <a:spcPct val="115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lumMod val="75000"/>
                    <a:lumOff val="25000"/>
                  </a:schemeClr>
                </a:solidFill>
                <a:effectLst/>
                <a:uLnTx/>
                <a:uFillTx/>
                <a:latin typeface="Open Sans" pitchFamily="2" charset="0"/>
                <a:ea typeface="Open Sans" pitchFamily="2" charset="0"/>
                <a:cs typeface="Open Sans" pitchFamily="2" charset="0"/>
              </a:endParaRPr>
            </a:p>
            <a:p>
              <a:pPr marL="0" marR="0" lvl="0" indent="0" defTabSz="914400" eaLnBrk="1" fontAlgn="auto" latinLnBrk="0" hangingPunct="1">
                <a:lnSpc>
                  <a:spcPct val="115000"/>
                </a:lnSpc>
                <a:spcBef>
                  <a:spcPts val="0"/>
                </a:spcBef>
                <a:spcAft>
                  <a:spcPts val="0"/>
                </a:spcAft>
                <a:buClrTx/>
                <a:buSzTx/>
                <a:buFontTx/>
                <a:buNone/>
                <a:tabLst/>
                <a:defRPr/>
              </a:pPr>
              <a:r>
                <a:rPr kumimoji="0" lang="en-US" sz="2200" b="1" i="0" u="none" strike="noStrike" kern="1200" cap="none" spc="0" normalizeH="0" baseline="0" noProof="0">
                  <a:ln>
                    <a:noFill/>
                  </a:ln>
                  <a:solidFill>
                    <a:schemeClr val="tx1">
                      <a:lumMod val="75000"/>
                      <a:lumOff val="25000"/>
                    </a:schemeClr>
                  </a:solidFill>
                  <a:effectLst/>
                  <a:uLnTx/>
                  <a:uFillTx/>
                  <a:latin typeface="Open Sans" pitchFamily="2" charset="0"/>
                  <a:ea typeface="Open Sans" pitchFamily="2" charset="0"/>
                  <a:cs typeface="Open Sans" pitchFamily="2" charset="0"/>
                </a:rPr>
                <a:t>Example: { type: 'INCREMENT’ }</a:t>
              </a:r>
            </a:p>
          </p:txBody>
        </p:sp>
      </p:grpSp>
      <p:sp>
        <p:nvSpPr>
          <p:cNvPr id="33" name="TextBox 32">
            <a:extLst>
              <a:ext uri="{FF2B5EF4-FFF2-40B4-BE49-F238E27FC236}">
                <a16:creationId xmlns:a16="http://schemas.microsoft.com/office/drawing/2014/main" id="{07A65E1D-41C0-82DB-AF19-1A928A4EE1F0}"/>
              </a:ext>
            </a:extLst>
          </p:cNvPr>
          <p:cNvSpPr txBox="1"/>
          <p:nvPr/>
        </p:nvSpPr>
        <p:spPr>
          <a:xfrm>
            <a:off x="5574577" y="2042079"/>
            <a:ext cx="5106845" cy="505812"/>
          </a:xfrm>
          <a:prstGeom prst="roundRect">
            <a:avLst/>
          </a:prstGeom>
          <a:solidFill>
            <a:srgbClr val="729BA2"/>
          </a:solidFill>
        </p:spPr>
        <p:txBody>
          <a:bodyPr wrap="square" rtlCol="0" anchor="t">
            <a:spAutoFit/>
          </a:bodyPr>
          <a:lstStyle/>
          <a:p>
            <a:pPr algn="ctr">
              <a:lnSpc>
                <a:spcPct val="115000"/>
              </a:lnSpc>
            </a:pPr>
            <a:r>
              <a:rPr lang="en-US" sz="2200" b="1">
                <a:solidFill>
                  <a:schemeClr val="bg1"/>
                </a:solidFill>
                <a:latin typeface="Open Sans" pitchFamily="2" charset="0"/>
              </a:rPr>
              <a:t>An action has two key properties:</a:t>
            </a:r>
            <a:endParaRPr lang="en-IN" sz="2200" b="1">
              <a:solidFill>
                <a:schemeClr val="bg1"/>
              </a:solidFill>
              <a:latin typeface="Open Sans" pitchFamily="2" charset="0"/>
            </a:endParaRPr>
          </a:p>
        </p:txBody>
      </p:sp>
    </p:spTree>
    <p:extLst>
      <p:ext uri="{BB962C8B-B14F-4D97-AF65-F5344CB8AC3E}">
        <p14:creationId xmlns:p14="http://schemas.microsoft.com/office/powerpoint/2010/main" val="1031239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C3C264-678D-CDD7-057A-8528B61B0E6F}"/>
              </a:ext>
            </a:extLst>
          </p:cNvPr>
          <p:cNvSpPr>
            <a:spLocks noGrp="1"/>
          </p:cNvSpPr>
          <p:nvPr>
            <p:ph type="body" idx="1"/>
          </p:nvPr>
        </p:nvSpPr>
        <p:spPr>
          <a:xfrm>
            <a:off x="2087379" y="3120004"/>
            <a:ext cx="12081243" cy="4571434"/>
          </a:xfrm>
          <a:prstGeom prst="roundRect">
            <a:avLst>
              <a:gd name="adj" fmla="val 6328"/>
            </a:avLst>
          </a:prstGeom>
          <a:ln>
            <a:solidFill>
              <a:srgbClr val="F9B4B1"/>
            </a:solidFill>
          </a:ln>
        </p:spPr>
        <p:txBody>
          <a:bodyPr>
            <a:normAutofit lnSpcReduction="10000"/>
          </a:bodyPr>
          <a:lstStyle/>
          <a:p>
            <a:endParaRPr lang="en-US"/>
          </a:p>
          <a:p>
            <a:endParaRPr lang="en-US" sz="1000"/>
          </a:p>
          <a:p>
            <a:pPr marL="342900" indent="-342900">
              <a:lnSpc>
                <a:spcPct val="125000"/>
              </a:lnSpc>
              <a:buFont typeface="Arial" panose="020B0604020202020204" pitchFamily="34" charset="0"/>
              <a:buChar char="•"/>
            </a:pPr>
            <a:r>
              <a:rPr lang="en-US">
                <a:latin typeface="Open Sans" pitchFamily="2" charset="0"/>
              </a:rPr>
              <a:t>Action types are often defined as </a:t>
            </a:r>
            <a:r>
              <a:rPr lang="en-US" b="1">
                <a:latin typeface="Open Sans" pitchFamily="2" charset="0"/>
              </a:rPr>
              <a:t>string constants</a:t>
            </a:r>
            <a:r>
              <a:rPr lang="en-US">
                <a:latin typeface="Open Sans" pitchFamily="2" charset="0"/>
              </a:rPr>
              <a:t>, making them easily recognizable in the code.</a:t>
            </a:r>
          </a:p>
          <a:p>
            <a:endParaRPr lang="en-US" sz="1100"/>
          </a:p>
          <a:p>
            <a:pPr marL="342900" indent="-342900">
              <a:lnSpc>
                <a:spcPct val="125000"/>
              </a:lnSpc>
              <a:buFont typeface="Arial" panose="020B0604020202020204" pitchFamily="34" charset="0"/>
              <a:buChar char="•"/>
            </a:pPr>
            <a:r>
              <a:rPr lang="en-US">
                <a:latin typeface="Open Sans" pitchFamily="2" charset="0"/>
              </a:rPr>
              <a:t>Each action type should be unique within the application, which ensures that actions can be easily identified and processed by the appropriate reducers.</a:t>
            </a:r>
          </a:p>
          <a:p>
            <a:endParaRPr lang="en-US" sz="1100"/>
          </a:p>
          <a:p>
            <a:pPr marL="342900" indent="-342900">
              <a:lnSpc>
                <a:spcPct val="125000"/>
              </a:lnSpc>
              <a:buFont typeface="Arial" panose="020B0604020202020204" pitchFamily="34" charset="0"/>
              <a:buChar char="•"/>
            </a:pPr>
            <a:r>
              <a:rPr lang="en-US">
                <a:latin typeface="Open Sans" pitchFamily="2" charset="0"/>
              </a:rPr>
              <a:t>They are commonly defined in a centralized location, such as a separate file or a dedicated section of a file.</a:t>
            </a:r>
          </a:p>
          <a:p>
            <a:endParaRPr lang="en-US" sz="1100"/>
          </a:p>
          <a:p>
            <a:pPr marL="342900" indent="-342900">
              <a:lnSpc>
                <a:spcPct val="125000"/>
              </a:lnSpc>
              <a:buFont typeface="Arial" panose="020B0604020202020204" pitchFamily="34" charset="0"/>
              <a:buChar char="•"/>
            </a:pPr>
            <a:r>
              <a:rPr lang="en-US">
                <a:latin typeface="Open Sans" pitchFamily="2" charset="0"/>
              </a:rPr>
              <a:t>This centralization promotes maintainability and makes it easier to manage and update action types.</a:t>
            </a:r>
            <a:endParaRPr lang="en-IN">
              <a:latin typeface="Open Sans" pitchFamily="2" charset="0"/>
            </a:endParaRPr>
          </a:p>
        </p:txBody>
      </p:sp>
      <p:sp>
        <p:nvSpPr>
          <p:cNvPr id="3" name="Text Placeholder 2">
            <a:extLst>
              <a:ext uri="{FF2B5EF4-FFF2-40B4-BE49-F238E27FC236}">
                <a16:creationId xmlns:a16="http://schemas.microsoft.com/office/drawing/2014/main" id="{5FC8343A-A386-AD90-2469-D801F66B661F}"/>
              </a:ext>
            </a:extLst>
          </p:cNvPr>
          <p:cNvSpPr>
            <a:spLocks noGrp="1"/>
          </p:cNvSpPr>
          <p:nvPr>
            <p:ph type="body" idx="10"/>
          </p:nvPr>
        </p:nvSpPr>
        <p:spPr>
          <a:xfrm>
            <a:off x="2087379" y="1303283"/>
            <a:ext cx="12081243" cy="903776"/>
          </a:xfrm>
        </p:spPr>
        <p:txBody>
          <a:bodyPr>
            <a:normAutofit/>
          </a:bodyPr>
          <a:lstStyle/>
          <a:p>
            <a:r>
              <a:rPr lang="en-US">
                <a:solidFill>
                  <a:srgbClr val="404040"/>
                </a:solidFill>
                <a:latin typeface="Open Sans" pitchFamily="2" charset="0"/>
              </a:rPr>
              <a:t>They refer to the unique identifiers associated with different types of actions that can occur in an application. </a:t>
            </a:r>
            <a:endParaRPr lang="en-IN">
              <a:solidFill>
                <a:srgbClr val="404040"/>
              </a:solidFill>
              <a:latin typeface="Open Sans" pitchFamily="2" charset="0"/>
            </a:endParaRPr>
          </a:p>
        </p:txBody>
      </p:sp>
      <p:sp>
        <p:nvSpPr>
          <p:cNvPr id="4" name="Title 3">
            <a:extLst>
              <a:ext uri="{FF2B5EF4-FFF2-40B4-BE49-F238E27FC236}">
                <a16:creationId xmlns:a16="http://schemas.microsoft.com/office/drawing/2014/main" id="{7242BD48-DA9B-245B-ECEB-1175EC556344}"/>
              </a:ext>
            </a:extLst>
          </p:cNvPr>
          <p:cNvSpPr>
            <a:spLocks noGrp="1"/>
          </p:cNvSpPr>
          <p:nvPr>
            <p:ph type="title"/>
          </p:nvPr>
        </p:nvSpPr>
        <p:spPr/>
        <p:txBody>
          <a:bodyPr/>
          <a:lstStyle/>
          <a:p>
            <a:r>
              <a:rPr lang="en-US"/>
              <a:t>Action Types</a:t>
            </a:r>
            <a:endParaRPr lang="en-IN"/>
          </a:p>
        </p:txBody>
      </p:sp>
      <p:sp>
        <p:nvSpPr>
          <p:cNvPr id="6" name="Brandline_LVC">
            <a:extLst>
              <a:ext uri="{FF2B5EF4-FFF2-40B4-BE49-F238E27FC236}">
                <a16:creationId xmlns:a16="http://schemas.microsoft.com/office/drawing/2014/main" id="{D9559904-8B21-F971-A717-0EC1ED95D22C}"/>
              </a:ext>
            </a:extLst>
          </p:cNvPr>
          <p:cNvSpPr/>
          <p:nvPr/>
        </p:nvSpPr>
        <p:spPr>
          <a:xfrm>
            <a:off x="6718300" y="816324"/>
            <a:ext cx="281987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C4547597-4FC9-6544-CF96-957E47FA0BE3}"/>
              </a:ext>
            </a:extLst>
          </p:cNvPr>
          <p:cNvSpPr txBox="1"/>
          <p:nvPr/>
        </p:nvSpPr>
        <p:spPr>
          <a:xfrm>
            <a:off x="2087378" y="2796511"/>
            <a:ext cx="3107473" cy="646986"/>
          </a:xfrm>
          <a:prstGeom prst="roundRect">
            <a:avLst/>
          </a:prstGeom>
          <a:solidFill>
            <a:srgbClr val="F9B4B1"/>
          </a:solidFill>
        </p:spPr>
        <p:txBody>
          <a:bodyPr wrap="square" rtlCol="0">
            <a:spAutoFit/>
          </a:bodyPr>
          <a:lstStyle/>
          <a:p>
            <a:endParaRPr lang="en-US" sz="5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a:p>
            <a:r>
              <a:rPr lang="en-US" sz="22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Key characteristics:</a:t>
            </a:r>
          </a:p>
          <a:p>
            <a:endParaRPr lang="en-IN" sz="50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3078777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2FA6046-B127-A2A1-DFF0-62B1D00B053F}"/>
              </a:ext>
            </a:extLst>
          </p:cNvPr>
          <p:cNvSpPr>
            <a:spLocks noGrp="1"/>
          </p:cNvSpPr>
          <p:nvPr>
            <p:ph type="body" idx="10"/>
          </p:nvPr>
        </p:nvSpPr>
        <p:spPr>
          <a:xfrm>
            <a:off x="1279501" y="1303283"/>
            <a:ext cx="13696999" cy="468367"/>
          </a:xfrm>
        </p:spPr>
        <p:txBody>
          <a:bodyPr>
            <a:normAutofit/>
          </a:bodyPr>
          <a:lstStyle/>
          <a:p>
            <a:r>
              <a:rPr lang="en-US">
                <a:solidFill>
                  <a:srgbClr val="404040"/>
                </a:solidFill>
                <a:latin typeface="Open Sans" pitchFamily="2" charset="0"/>
              </a:rPr>
              <a:t>These are functions responsible for creating and returning action objects.</a:t>
            </a:r>
          </a:p>
        </p:txBody>
      </p:sp>
      <p:sp>
        <p:nvSpPr>
          <p:cNvPr id="4" name="Title 3">
            <a:extLst>
              <a:ext uri="{FF2B5EF4-FFF2-40B4-BE49-F238E27FC236}">
                <a16:creationId xmlns:a16="http://schemas.microsoft.com/office/drawing/2014/main" id="{D6B68DF9-BC6B-67FA-8541-35C802973D19}"/>
              </a:ext>
            </a:extLst>
          </p:cNvPr>
          <p:cNvSpPr>
            <a:spLocks noGrp="1"/>
          </p:cNvSpPr>
          <p:nvPr>
            <p:ph type="title"/>
          </p:nvPr>
        </p:nvSpPr>
        <p:spPr/>
        <p:txBody>
          <a:bodyPr/>
          <a:lstStyle/>
          <a:p>
            <a:r>
              <a:rPr lang="en-US"/>
              <a:t>Action Creators</a:t>
            </a:r>
            <a:endParaRPr lang="en-IN"/>
          </a:p>
        </p:txBody>
      </p:sp>
      <p:pic>
        <p:nvPicPr>
          <p:cNvPr id="7" name="Picture 6">
            <a:extLst>
              <a:ext uri="{FF2B5EF4-FFF2-40B4-BE49-F238E27FC236}">
                <a16:creationId xmlns:a16="http://schemas.microsoft.com/office/drawing/2014/main" id="{083A2CC8-5F66-F8DD-9AC1-D3D031D79331}"/>
              </a:ext>
            </a:extLst>
          </p:cNvPr>
          <p:cNvPicPr>
            <a:picLocks noChangeAspect="1"/>
          </p:cNvPicPr>
          <p:nvPr/>
        </p:nvPicPr>
        <p:blipFill>
          <a:blip r:embed="rId3"/>
          <a:stretch>
            <a:fillRect/>
          </a:stretch>
        </p:blipFill>
        <p:spPr>
          <a:xfrm>
            <a:off x="1612900" y="2647721"/>
            <a:ext cx="5653456" cy="4343858"/>
          </a:xfrm>
          <a:prstGeom prst="rect">
            <a:avLst/>
          </a:prstGeom>
        </p:spPr>
      </p:pic>
      <p:sp>
        <p:nvSpPr>
          <p:cNvPr id="8" name="TextBox 7">
            <a:extLst>
              <a:ext uri="{FF2B5EF4-FFF2-40B4-BE49-F238E27FC236}">
                <a16:creationId xmlns:a16="http://schemas.microsoft.com/office/drawing/2014/main" id="{48BB5DD0-58F2-731E-1386-711B2507DFF3}"/>
              </a:ext>
            </a:extLst>
          </p:cNvPr>
          <p:cNvSpPr txBox="1"/>
          <p:nvPr/>
        </p:nvSpPr>
        <p:spPr>
          <a:xfrm>
            <a:off x="8572500" y="3223034"/>
            <a:ext cx="6743700" cy="3193232"/>
          </a:xfrm>
          <a:prstGeom prst="roundRect">
            <a:avLst>
              <a:gd name="adj" fmla="val 6877"/>
            </a:avLst>
          </a:prstGeom>
          <a:solidFill>
            <a:srgbClr val="DEEAC0"/>
          </a:solidFill>
        </p:spPr>
        <p:txBody>
          <a:bodyPr wrap="square" rtlCol="0" anchor="ctr">
            <a:spAutoFit/>
          </a:bodyPr>
          <a:lstStyle/>
          <a:p>
            <a:pPr>
              <a:lnSpc>
                <a:spcPct val="115000"/>
              </a:lnSpc>
            </a:pPr>
            <a:endParaRPr lang="en-US" sz="1000">
              <a:solidFill>
                <a:schemeClr val="tx1">
                  <a:lumMod val="75000"/>
                  <a:lumOff val="25000"/>
                </a:schemeClr>
              </a:solidFill>
              <a:latin typeface="Open Sans" pitchFamily="2" charset="0"/>
              <a:ea typeface="Open Sans" pitchFamily="2" charset="0"/>
              <a:cs typeface="Open Sans" pitchFamily="2" charset="0"/>
            </a:endParaRPr>
          </a:p>
          <a:p>
            <a:pPr>
              <a:lnSpc>
                <a:spcPct val="115000"/>
              </a:lnSpc>
            </a:pPr>
            <a:r>
              <a:rPr lang="en-US" sz="2200">
                <a:solidFill>
                  <a:schemeClr val="tx1">
                    <a:lumMod val="75000"/>
                    <a:lumOff val="25000"/>
                  </a:schemeClr>
                </a:solidFill>
                <a:latin typeface="Open Sans" pitchFamily="2" charset="0"/>
                <a:ea typeface="Open Sans" pitchFamily="2" charset="0"/>
                <a:cs typeface="Open Sans" pitchFamily="2" charset="0"/>
              </a:rPr>
              <a:t>Crafting action creators in Redux involves the following steps:</a:t>
            </a:r>
          </a:p>
          <a:p>
            <a:endParaRPr lang="en-US" sz="2200">
              <a:solidFill>
                <a:schemeClr val="tx1">
                  <a:lumMod val="75000"/>
                  <a:lumOff val="25000"/>
                </a:schemeClr>
              </a:solidFill>
              <a:latin typeface="Open Sans" pitchFamily="2" charset="0"/>
              <a:ea typeface="Open Sans" pitchFamily="2" charset="0"/>
              <a:cs typeface="Open Sans" pitchFamily="2" charset="0"/>
            </a:endParaRPr>
          </a:p>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itchFamily="2" charset="0"/>
                <a:ea typeface="Open Sans" pitchFamily="2" charset="0"/>
                <a:cs typeface="Open Sans" pitchFamily="2" charset="0"/>
              </a:rPr>
              <a:t>Define action type constants</a:t>
            </a:r>
          </a:p>
          <a:p>
            <a:pPr>
              <a:lnSpc>
                <a:spcPct val="115000"/>
              </a:lnSpc>
            </a:pPr>
            <a:endParaRPr lang="en-US" sz="1000">
              <a:solidFill>
                <a:schemeClr val="tx1">
                  <a:lumMod val="75000"/>
                  <a:lumOff val="25000"/>
                </a:schemeClr>
              </a:solidFill>
              <a:latin typeface="Open Sans" pitchFamily="2" charset="0"/>
              <a:ea typeface="Open Sans" pitchFamily="2" charset="0"/>
              <a:cs typeface="Open Sans" pitchFamily="2" charset="0"/>
            </a:endParaRPr>
          </a:p>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itchFamily="2" charset="0"/>
                <a:ea typeface="Open Sans" pitchFamily="2" charset="0"/>
                <a:cs typeface="Open Sans" pitchFamily="2" charset="0"/>
              </a:rPr>
              <a:t>Create action creators</a:t>
            </a:r>
          </a:p>
          <a:p>
            <a:pPr>
              <a:lnSpc>
                <a:spcPct val="115000"/>
              </a:lnSpc>
            </a:pPr>
            <a:endParaRPr lang="en-US" sz="1000">
              <a:solidFill>
                <a:schemeClr val="tx1">
                  <a:lumMod val="75000"/>
                  <a:lumOff val="25000"/>
                </a:schemeClr>
              </a:solidFill>
              <a:latin typeface="Open Sans" pitchFamily="2" charset="0"/>
              <a:ea typeface="Open Sans" pitchFamily="2" charset="0"/>
              <a:cs typeface="Open Sans" pitchFamily="2" charset="0"/>
            </a:endParaRPr>
          </a:p>
          <a:p>
            <a:pPr marL="342900" indent="-342900">
              <a:lnSpc>
                <a:spcPct val="115000"/>
              </a:lnSpc>
              <a:buFont typeface="Arial" panose="020B0604020202020204" pitchFamily="34" charset="0"/>
              <a:buChar char="•"/>
            </a:pPr>
            <a:r>
              <a:rPr lang="en-US" sz="2200">
                <a:solidFill>
                  <a:schemeClr val="tx1">
                    <a:lumMod val="75000"/>
                    <a:lumOff val="25000"/>
                  </a:schemeClr>
                </a:solidFill>
                <a:latin typeface="Open Sans" pitchFamily="2" charset="0"/>
                <a:ea typeface="Open Sans" pitchFamily="2" charset="0"/>
                <a:cs typeface="Open Sans" pitchFamily="2" charset="0"/>
              </a:rPr>
              <a:t>Use action creators in components</a:t>
            </a:r>
          </a:p>
          <a:p>
            <a:pPr>
              <a:lnSpc>
                <a:spcPct val="115000"/>
              </a:lnSpc>
            </a:pPr>
            <a:endParaRPr lang="en-US" sz="1000">
              <a:solidFill>
                <a:schemeClr val="tx1">
                  <a:lumMod val="75000"/>
                  <a:lumOff val="25000"/>
                </a:schemeClr>
              </a:solidFill>
              <a:latin typeface="Open Sans" pitchFamily="2" charset="0"/>
              <a:ea typeface="Open Sans" pitchFamily="2" charset="0"/>
              <a:cs typeface="Open Sans" pitchFamily="2" charset="0"/>
            </a:endParaRPr>
          </a:p>
        </p:txBody>
      </p:sp>
      <p:sp>
        <p:nvSpPr>
          <p:cNvPr id="5" name="Brandline_LVC">
            <a:extLst>
              <a:ext uri="{FF2B5EF4-FFF2-40B4-BE49-F238E27FC236}">
                <a16:creationId xmlns:a16="http://schemas.microsoft.com/office/drawing/2014/main" id="{ACADF2AE-41E7-6DD8-F821-EAD431EF08F6}"/>
              </a:ext>
            </a:extLst>
          </p:cNvPr>
          <p:cNvSpPr/>
          <p:nvPr/>
        </p:nvSpPr>
        <p:spPr>
          <a:xfrm>
            <a:off x="6400800" y="816324"/>
            <a:ext cx="3452892"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52650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886EE30-E970-20B9-DB19-A174EF2C3D31}"/>
              </a:ext>
            </a:extLst>
          </p:cNvPr>
          <p:cNvSpPr>
            <a:spLocks noGrp="1"/>
          </p:cNvSpPr>
          <p:nvPr>
            <p:ph type="body" idx="10"/>
          </p:nvPr>
        </p:nvSpPr>
        <p:spPr/>
        <p:txBody>
          <a:bodyPr/>
          <a:lstStyle/>
          <a:p>
            <a:r>
              <a:rPr lang="en-US" dirty="0"/>
              <a:t>Reducers in Redux</a:t>
            </a:r>
            <a:endParaRPr lang="en-IN" dirty="0"/>
          </a:p>
        </p:txBody>
      </p:sp>
    </p:spTree>
    <p:extLst>
      <p:ext uri="{BB962C8B-B14F-4D97-AF65-F5344CB8AC3E}">
        <p14:creationId xmlns:p14="http://schemas.microsoft.com/office/powerpoint/2010/main" val="404083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C359D94C-6752-0E58-06E4-D8E2BE15313C}"/>
              </a:ext>
            </a:extLst>
          </p:cNvPr>
          <p:cNvSpPr>
            <a:spLocks noGrp="1"/>
          </p:cNvSpPr>
          <p:nvPr>
            <p:ph type="body" sz="quarter" idx="11"/>
          </p:nvPr>
        </p:nvSpPr>
        <p:spPr>
          <a:xfrm>
            <a:off x="1332875" y="2738868"/>
            <a:ext cx="9036000" cy="1011600"/>
          </a:xfrm>
        </p:spPr>
        <p:txBody>
          <a:bodyPr>
            <a:normAutofit/>
          </a:bodyPr>
          <a:lstStyle/>
          <a:p>
            <a:pPr>
              <a:lnSpc>
                <a:spcPct val="115000"/>
              </a:lnSpc>
            </a:pPr>
            <a:r>
              <a:rPr lang="en-US">
                <a:latin typeface="Open Sans" pitchFamily="2" charset="0"/>
              </a:rPr>
              <a:t>Get an insight of state management for handling and maintaining the application state</a:t>
            </a:r>
          </a:p>
        </p:txBody>
      </p:sp>
      <p:sp>
        <p:nvSpPr>
          <p:cNvPr id="45" name="Text Placeholder 44">
            <a:extLst>
              <a:ext uri="{FF2B5EF4-FFF2-40B4-BE49-F238E27FC236}">
                <a16:creationId xmlns:a16="http://schemas.microsoft.com/office/drawing/2014/main" id="{5BFA53DF-B204-DA26-5D09-B31D4835F7D2}"/>
              </a:ext>
            </a:extLst>
          </p:cNvPr>
          <p:cNvSpPr>
            <a:spLocks noGrp="1"/>
          </p:cNvSpPr>
          <p:nvPr>
            <p:ph type="body" sz="quarter" idx="12"/>
          </p:nvPr>
        </p:nvSpPr>
        <p:spPr>
          <a:xfrm>
            <a:off x="1332356" y="3915735"/>
            <a:ext cx="9036000" cy="1535910"/>
          </a:xfrm>
        </p:spPr>
        <p:txBody>
          <a:bodyPr>
            <a:normAutofit/>
          </a:bodyPr>
          <a:lstStyle/>
          <a:p>
            <a:pPr>
              <a:lnSpc>
                <a:spcPct val="115000"/>
              </a:lnSpc>
            </a:pPr>
            <a:r>
              <a:rPr lang="en-US">
                <a:latin typeface="Open Sans" pitchFamily="2" charset="0"/>
              </a:rPr>
              <a:t>Demonstrate the application of creating a React project with Redux, integrating the createStore() function to manage global </a:t>
            </a:r>
          </a:p>
          <a:p>
            <a:pPr>
              <a:lnSpc>
                <a:spcPct val="115000"/>
              </a:lnSpc>
            </a:pPr>
            <a:r>
              <a:rPr lang="en-US">
                <a:latin typeface="Open Sans" pitchFamily="2" charset="0"/>
              </a:rPr>
              <a:t>variables effectively</a:t>
            </a:r>
          </a:p>
        </p:txBody>
      </p:sp>
      <p:sp>
        <p:nvSpPr>
          <p:cNvPr id="46" name="Text Placeholder 45">
            <a:extLst>
              <a:ext uri="{FF2B5EF4-FFF2-40B4-BE49-F238E27FC236}">
                <a16:creationId xmlns:a16="http://schemas.microsoft.com/office/drawing/2014/main" id="{A4812BD3-2647-7149-2939-40FBA0379115}"/>
              </a:ext>
            </a:extLst>
          </p:cNvPr>
          <p:cNvSpPr>
            <a:spLocks noGrp="1"/>
          </p:cNvSpPr>
          <p:nvPr>
            <p:ph type="body" sz="quarter" idx="13"/>
          </p:nvPr>
        </p:nvSpPr>
        <p:spPr>
          <a:xfrm>
            <a:off x="1331837" y="5476779"/>
            <a:ext cx="9036000" cy="1011600"/>
          </a:xfrm>
        </p:spPr>
        <p:txBody>
          <a:bodyPr>
            <a:normAutofit/>
          </a:bodyPr>
          <a:lstStyle/>
          <a:p>
            <a:pPr>
              <a:lnSpc>
                <a:spcPct val="115000"/>
              </a:lnSpc>
            </a:pPr>
            <a:r>
              <a:rPr lang="en-US">
                <a:latin typeface="Open Sans" pitchFamily="2" charset="0"/>
              </a:rPr>
              <a:t>Develop a React app that combines two reducers into a single store, ensuring organized and scalable state management</a:t>
            </a:r>
          </a:p>
        </p:txBody>
      </p:sp>
      <p:sp>
        <p:nvSpPr>
          <p:cNvPr id="47" name="Text Placeholder 46">
            <a:extLst>
              <a:ext uri="{FF2B5EF4-FFF2-40B4-BE49-F238E27FC236}">
                <a16:creationId xmlns:a16="http://schemas.microsoft.com/office/drawing/2014/main" id="{780258E6-23E0-109E-ABAA-154476574EAF}"/>
              </a:ext>
            </a:extLst>
          </p:cNvPr>
          <p:cNvSpPr>
            <a:spLocks noGrp="1"/>
          </p:cNvSpPr>
          <p:nvPr>
            <p:ph type="body" sz="quarter" idx="14"/>
          </p:nvPr>
        </p:nvSpPr>
        <p:spPr>
          <a:xfrm>
            <a:off x="1332873" y="6646948"/>
            <a:ext cx="9034445" cy="1275441"/>
          </a:xfrm>
        </p:spPr>
        <p:txBody>
          <a:bodyPr>
            <a:normAutofit/>
          </a:bodyPr>
          <a:lstStyle/>
          <a:p>
            <a:pPr>
              <a:lnSpc>
                <a:spcPct val="115000"/>
              </a:lnSpc>
            </a:pPr>
            <a:r>
              <a:rPr lang="en-US">
                <a:latin typeface="Open Sans" pitchFamily="2" charset="0"/>
              </a:rPr>
              <a:t>Explain how the dispatch function is commonly used in conjunction with action creators to encapsulate the process of creating and dispatching actions</a:t>
            </a:r>
          </a:p>
        </p:txBody>
      </p:sp>
      <p:grpSp>
        <p:nvGrpSpPr>
          <p:cNvPr id="38" name="Group 37">
            <a:extLst>
              <a:ext uri="{FF2B5EF4-FFF2-40B4-BE49-F238E27FC236}">
                <a16:creationId xmlns:a16="http://schemas.microsoft.com/office/drawing/2014/main" id="{2BF4AE3B-7809-2876-3A2B-3F8043C040D0}"/>
              </a:ext>
            </a:extLst>
          </p:cNvPr>
          <p:cNvGrpSpPr>
            <a:grpSpLocks/>
          </p:cNvGrpSpPr>
          <p:nvPr/>
        </p:nvGrpSpPr>
        <p:grpSpPr>
          <a:xfrm>
            <a:off x="1239953" y="642551"/>
            <a:ext cx="4011669" cy="4707468"/>
            <a:chOff x="1239953" y="642551"/>
            <a:chExt cx="4011669" cy="4707468"/>
          </a:xfrm>
        </p:grpSpPr>
        <p:sp>
          <p:nvSpPr>
            <p:cNvPr id="39" name="Rectangle 38" hidden="1">
              <a:extLst>
                <a:ext uri="{FF2B5EF4-FFF2-40B4-BE49-F238E27FC236}">
                  <a16:creationId xmlns:a16="http://schemas.microsoft.com/office/drawing/2014/main" id="{7B3F732F-B86E-389E-167A-748B08BCAB24}"/>
                </a:ext>
              </a:extLst>
            </p:cNvPr>
            <p:cNvSpPr>
              <a:spLocks/>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hidden="1">
              <a:extLst>
                <a:ext uri="{FF2B5EF4-FFF2-40B4-BE49-F238E27FC236}">
                  <a16:creationId xmlns:a16="http://schemas.microsoft.com/office/drawing/2014/main" id="{4FF4DA66-131A-9ECA-E168-F9A6D342A1AA}"/>
                </a:ext>
              </a:extLst>
            </p:cNvPr>
            <p:cNvSpPr>
              <a:spLocks/>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hidden="1">
              <a:extLst>
                <a:ext uri="{FF2B5EF4-FFF2-40B4-BE49-F238E27FC236}">
                  <a16:creationId xmlns:a16="http://schemas.microsoft.com/office/drawing/2014/main" id="{A97CD1E9-C573-43B7-F0D4-26E41A5A31AD}"/>
                </a:ext>
              </a:extLst>
            </p:cNvPr>
            <p:cNvSpPr>
              <a:spLocks/>
            </p:cNvSpPr>
            <p:nvPr userDrawn="1"/>
          </p:nvSpPr>
          <p:spPr>
            <a:xfrm>
              <a:off x="1332872" y="311918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hidden="1">
              <a:extLst>
                <a:ext uri="{FF2B5EF4-FFF2-40B4-BE49-F238E27FC236}">
                  <a16:creationId xmlns:a16="http://schemas.microsoft.com/office/drawing/2014/main" id="{2F90B576-1AC6-1B20-28E0-FF131CF9384E}"/>
                </a:ext>
              </a:extLst>
            </p:cNvPr>
            <p:cNvSpPr>
              <a:spLocks/>
            </p:cNvSpPr>
            <p:nvPr userDrawn="1"/>
          </p:nvSpPr>
          <p:spPr>
            <a:xfrm>
              <a:off x="1332872" y="3940194"/>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hidden="1">
              <a:extLst>
                <a:ext uri="{FF2B5EF4-FFF2-40B4-BE49-F238E27FC236}">
                  <a16:creationId xmlns:a16="http://schemas.microsoft.com/office/drawing/2014/main" id="{0ED46056-C2D7-27D8-CC4F-BBBBB8BFF30C}"/>
                </a:ext>
              </a:extLst>
            </p:cNvPr>
            <p:cNvSpPr>
              <a:spLocks/>
            </p:cNvSpPr>
            <p:nvPr userDrawn="1"/>
          </p:nvSpPr>
          <p:spPr>
            <a:xfrm>
              <a:off x="1332872" y="475601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blue and white circle with a white circle&#10;&#10;Description automatically generated with low confidence">
            <a:extLst>
              <a:ext uri="{FF2B5EF4-FFF2-40B4-BE49-F238E27FC236}">
                <a16:creationId xmlns:a16="http://schemas.microsoft.com/office/drawing/2014/main" id="{4A69260F-91BB-B919-F9F1-FD6A926A9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36" y="2820824"/>
            <a:ext cx="396244" cy="387931"/>
          </a:xfrm>
          <a:prstGeom prst="rect">
            <a:avLst/>
          </a:prstGeom>
        </p:spPr>
      </p:pic>
      <p:pic>
        <p:nvPicPr>
          <p:cNvPr id="6" name="Picture 5" descr="A blue and white circle with a white circle&#10;&#10;Description automatically generated with low confidence">
            <a:extLst>
              <a:ext uri="{FF2B5EF4-FFF2-40B4-BE49-F238E27FC236}">
                <a16:creationId xmlns:a16="http://schemas.microsoft.com/office/drawing/2014/main" id="{8B053A7C-C208-EDDD-37EC-917F92389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36" y="6690999"/>
            <a:ext cx="396244" cy="387931"/>
          </a:xfrm>
          <a:prstGeom prst="rect">
            <a:avLst/>
          </a:prstGeom>
        </p:spPr>
      </p:pic>
      <p:pic>
        <p:nvPicPr>
          <p:cNvPr id="27" name="Picture 26" descr="A blue and white circle with a white circle&#10;&#10;Description automatically generated with low confidence">
            <a:extLst>
              <a:ext uri="{FF2B5EF4-FFF2-40B4-BE49-F238E27FC236}">
                <a16:creationId xmlns:a16="http://schemas.microsoft.com/office/drawing/2014/main" id="{8C4F6583-6840-D967-881B-35004CE0A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36" y="5543479"/>
            <a:ext cx="396244" cy="387931"/>
          </a:xfrm>
          <a:prstGeom prst="rect">
            <a:avLst/>
          </a:prstGeom>
        </p:spPr>
      </p:pic>
      <p:pic>
        <p:nvPicPr>
          <p:cNvPr id="28" name="Picture 27" descr="A blue and white circle with a white circle&#10;&#10;Description automatically generated with low confidence">
            <a:extLst>
              <a:ext uri="{FF2B5EF4-FFF2-40B4-BE49-F238E27FC236}">
                <a16:creationId xmlns:a16="http://schemas.microsoft.com/office/drawing/2014/main" id="{62502484-AB31-6077-D78F-FEA2E50C6B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36" y="3993244"/>
            <a:ext cx="396244" cy="387931"/>
          </a:xfrm>
          <a:prstGeom prst="rect">
            <a:avLst/>
          </a:prstGeom>
        </p:spPr>
      </p:pic>
      <p:sp>
        <p:nvSpPr>
          <p:cNvPr id="3" name="Rectangle 2" hidden="1">
            <a:extLst>
              <a:ext uri="{FF2B5EF4-FFF2-40B4-BE49-F238E27FC236}">
                <a16:creationId xmlns:a16="http://schemas.microsoft.com/office/drawing/2014/main" id="{30BAC2DA-1088-EE08-9B17-60BF36165224}"/>
              </a:ext>
            </a:extLst>
          </p:cNvPr>
          <p:cNvSpPr>
            <a:spLocks/>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hidden="1">
            <a:extLst>
              <a:ext uri="{FF2B5EF4-FFF2-40B4-BE49-F238E27FC236}">
                <a16:creationId xmlns:a16="http://schemas.microsoft.com/office/drawing/2014/main" id="{37B401B5-FEEC-3F7B-F567-E7B996A815B3}"/>
              </a:ext>
            </a:extLst>
          </p:cNvPr>
          <p:cNvSpPr>
            <a:spLocks/>
          </p:cNvSpPr>
          <p:nvPr userDrawn="1"/>
        </p:nvSpPr>
        <p:spPr>
          <a:xfrm>
            <a:off x="1239953" y="2290364"/>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hidden="1">
            <a:extLst>
              <a:ext uri="{FF2B5EF4-FFF2-40B4-BE49-F238E27FC236}">
                <a16:creationId xmlns:a16="http://schemas.microsoft.com/office/drawing/2014/main" id="{E6E93299-5ADD-3012-5BE1-6D913FBF8F87}"/>
              </a:ext>
            </a:extLst>
          </p:cNvPr>
          <p:cNvSpPr>
            <a:spLocks/>
          </p:cNvSpPr>
          <p:nvPr userDrawn="1"/>
        </p:nvSpPr>
        <p:spPr>
          <a:xfrm>
            <a:off x="1332872" y="3452281"/>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hidden="1">
            <a:extLst>
              <a:ext uri="{FF2B5EF4-FFF2-40B4-BE49-F238E27FC236}">
                <a16:creationId xmlns:a16="http://schemas.microsoft.com/office/drawing/2014/main" id="{3863CAAE-A008-95CC-D7FA-8FAA95FF4B0F}"/>
              </a:ext>
            </a:extLst>
          </p:cNvPr>
          <p:cNvSpPr>
            <a:spLocks/>
          </p:cNvSpPr>
          <p:nvPr userDrawn="1"/>
        </p:nvSpPr>
        <p:spPr>
          <a:xfrm>
            <a:off x="1332872" y="501631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hidden="1">
            <a:extLst>
              <a:ext uri="{FF2B5EF4-FFF2-40B4-BE49-F238E27FC236}">
                <a16:creationId xmlns:a16="http://schemas.microsoft.com/office/drawing/2014/main" id="{7BA2A01A-49F7-B34E-A971-E0D39D8EC49E}"/>
              </a:ext>
            </a:extLst>
          </p:cNvPr>
          <p:cNvSpPr>
            <a:spLocks/>
          </p:cNvSpPr>
          <p:nvPr userDrawn="1"/>
        </p:nvSpPr>
        <p:spPr>
          <a:xfrm>
            <a:off x="1332872" y="6189942"/>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3577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CE28BA-4EE0-DE51-ABA7-07B0FE8E11E5}"/>
              </a:ext>
            </a:extLst>
          </p:cNvPr>
          <p:cNvSpPr>
            <a:spLocks noGrp="1"/>
          </p:cNvSpPr>
          <p:nvPr>
            <p:ph type="body" idx="1"/>
          </p:nvPr>
        </p:nvSpPr>
        <p:spPr>
          <a:xfrm>
            <a:off x="2641600" y="3080061"/>
            <a:ext cx="11369699" cy="4760656"/>
          </a:xfrm>
          <a:prstGeom prst="roundRect">
            <a:avLst>
              <a:gd name="adj" fmla="val 5638"/>
            </a:avLst>
          </a:prstGeom>
          <a:ln>
            <a:solidFill>
              <a:srgbClr val="729BA2"/>
            </a:solidFill>
          </a:ln>
        </p:spPr>
        <p:txBody>
          <a:bodyPr/>
          <a:lstStyle/>
          <a:p>
            <a:endParaRPr lang="en-US"/>
          </a:p>
          <a:p>
            <a:endParaRPr lang="en-IN" sz="1000"/>
          </a:p>
          <a:p>
            <a:pPr marL="342900" indent="-342900">
              <a:buFont typeface="Arial" panose="020B0604020202020204" pitchFamily="34" charset="0"/>
              <a:buChar char="•"/>
            </a:pPr>
            <a:r>
              <a:rPr lang="en-US"/>
              <a:t>Reducers define the initial state of the application.</a:t>
            </a:r>
          </a:p>
          <a:p>
            <a:endParaRPr lang="en-US" sz="1000"/>
          </a:p>
          <a:p>
            <a:pPr marL="342900" indent="-342900">
              <a:buFont typeface="Arial" panose="020B0604020202020204" pitchFamily="34" charset="0"/>
              <a:buChar char="•"/>
            </a:pPr>
            <a:r>
              <a:rPr lang="en-US"/>
              <a:t>They determine how the state should change in response to dispatched actions.</a:t>
            </a:r>
          </a:p>
          <a:p>
            <a:endParaRPr lang="en-US" sz="1000"/>
          </a:p>
          <a:p>
            <a:pPr marL="342900" indent="-342900">
              <a:buFont typeface="Arial" panose="020B0604020202020204" pitchFamily="34" charset="0"/>
              <a:buChar char="•"/>
            </a:pPr>
            <a:r>
              <a:rPr lang="en-US"/>
              <a:t>They always return a new state object rather than modifying the existing state.</a:t>
            </a:r>
          </a:p>
          <a:p>
            <a:endParaRPr lang="en-US" sz="1000"/>
          </a:p>
          <a:p>
            <a:pPr marL="342900" indent="-342900">
              <a:buFont typeface="Arial" panose="020B0604020202020204" pitchFamily="34" charset="0"/>
              <a:buChar char="•"/>
            </a:pPr>
            <a:r>
              <a:rPr lang="en-US"/>
              <a:t>Many applications feature multiple reducers; the </a:t>
            </a:r>
            <a:r>
              <a:rPr lang="en-US" b="1" err="1"/>
              <a:t>combineReducers</a:t>
            </a:r>
            <a:r>
              <a:rPr lang="en-US"/>
              <a:t> utility provided by Redux is employed to merge these reducers into a unified root reducer.</a:t>
            </a:r>
          </a:p>
          <a:p>
            <a:endParaRPr lang="en-US" sz="1000"/>
          </a:p>
          <a:p>
            <a:pPr marL="342900" indent="-342900">
              <a:buFont typeface="Arial" panose="020B0604020202020204" pitchFamily="34" charset="0"/>
              <a:buChar char="•"/>
            </a:pPr>
            <a:r>
              <a:rPr lang="en-US"/>
              <a:t>Reducers handle the case where the state is undefined by providing default values.</a:t>
            </a:r>
          </a:p>
        </p:txBody>
      </p:sp>
      <p:sp>
        <p:nvSpPr>
          <p:cNvPr id="3" name="Text Placeholder 2">
            <a:extLst>
              <a:ext uri="{FF2B5EF4-FFF2-40B4-BE49-F238E27FC236}">
                <a16:creationId xmlns:a16="http://schemas.microsoft.com/office/drawing/2014/main" id="{406F3FFA-3296-F67A-620A-06DC5B845159}"/>
              </a:ext>
            </a:extLst>
          </p:cNvPr>
          <p:cNvSpPr>
            <a:spLocks noGrp="1"/>
          </p:cNvSpPr>
          <p:nvPr>
            <p:ph type="body" idx="10"/>
          </p:nvPr>
        </p:nvSpPr>
        <p:spPr>
          <a:xfrm>
            <a:off x="1709726" y="1303283"/>
            <a:ext cx="12836549" cy="903776"/>
          </a:xfrm>
        </p:spPr>
        <p:txBody>
          <a:bodyPr>
            <a:noAutofit/>
          </a:bodyPr>
          <a:lstStyle/>
          <a:p>
            <a:r>
              <a:rPr lang="en-US">
                <a:solidFill>
                  <a:srgbClr val="404040"/>
                </a:solidFill>
                <a:latin typeface="Open Sans" pitchFamily="2" charset="0"/>
              </a:rPr>
              <a:t>They play a crucial role in managing an application's state by defining alterations triggered by dispatched actions.</a:t>
            </a:r>
            <a:endParaRPr lang="en-IN">
              <a:solidFill>
                <a:srgbClr val="404040"/>
              </a:solidFill>
              <a:latin typeface="Open Sans" pitchFamily="2" charset="0"/>
            </a:endParaRPr>
          </a:p>
        </p:txBody>
      </p:sp>
      <p:sp>
        <p:nvSpPr>
          <p:cNvPr id="4" name="Title 3">
            <a:extLst>
              <a:ext uri="{FF2B5EF4-FFF2-40B4-BE49-F238E27FC236}">
                <a16:creationId xmlns:a16="http://schemas.microsoft.com/office/drawing/2014/main" id="{B9186431-BD20-F7B9-85E2-2C42331AD591}"/>
              </a:ext>
            </a:extLst>
          </p:cNvPr>
          <p:cNvSpPr>
            <a:spLocks noGrp="1"/>
          </p:cNvSpPr>
          <p:nvPr>
            <p:ph type="title"/>
          </p:nvPr>
        </p:nvSpPr>
        <p:spPr/>
        <p:txBody>
          <a:bodyPr/>
          <a:lstStyle/>
          <a:p>
            <a:r>
              <a:rPr lang="en-US"/>
              <a:t>Reducers in Redux</a:t>
            </a:r>
            <a:endParaRPr lang="en-IN"/>
          </a:p>
        </p:txBody>
      </p:sp>
      <p:sp>
        <p:nvSpPr>
          <p:cNvPr id="6" name="Brandline_LVC">
            <a:extLst>
              <a:ext uri="{FF2B5EF4-FFF2-40B4-BE49-F238E27FC236}">
                <a16:creationId xmlns:a16="http://schemas.microsoft.com/office/drawing/2014/main" id="{4BA0D1A7-39B0-6DE1-EF68-D82FDBC93D6B}"/>
              </a:ext>
            </a:extLst>
          </p:cNvPr>
          <p:cNvSpPr/>
          <p:nvPr/>
        </p:nvSpPr>
        <p:spPr>
          <a:xfrm>
            <a:off x="6083300" y="816324"/>
            <a:ext cx="408590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3993489E-20E8-2563-A3D1-178BFCCEEE46}"/>
              </a:ext>
            </a:extLst>
          </p:cNvPr>
          <p:cNvSpPr txBox="1"/>
          <p:nvPr/>
        </p:nvSpPr>
        <p:spPr>
          <a:xfrm>
            <a:off x="2641600" y="2671438"/>
            <a:ext cx="2206649" cy="817245"/>
          </a:xfrm>
          <a:prstGeom prst="roundRect">
            <a:avLst>
              <a:gd name="adj" fmla="val 16667"/>
            </a:avLst>
          </a:prstGeom>
          <a:solidFill>
            <a:srgbClr val="729BA2"/>
          </a:solidFill>
        </p:spPr>
        <p:txBody>
          <a:bodyPr wrap="square" rtlCol="0">
            <a:spAutoFit/>
          </a:bodyPr>
          <a:lstStyle/>
          <a:p>
            <a:endParaRPr lang="en-US" sz="1000" b="1">
              <a:solidFill>
                <a:schemeClr val="bg1"/>
              </a:solidFill>
              <a:latin typeface="Open Sans" pitchFamily="2" charset="0"/>
              <a:ea typeface="Open Sans" pitchFamily="2" charset="0"/>
              <a:cs typeface="Open Sans" pitchFamily="2" charset="0"/>
            </a:endParaRPr>
          </a:p>
          <a:p>
            <a:r>
              <a:rPr lang="en-US" sz="2200" b="1">
                <a:solidFill>
                  <a:schemeClr val="bg1"/>
                </a:solidFill>
                <a:latin typeface="Open Sans" pitchFamily="2" charset="0"/>
                <a:ea typeface="Open Sans" pitchFamily="2" charset="0"/>
                <a:cs typeface="Open Sans" pitchFamily="2" charset="0"/>
              </a:rPr>
              <a:t>Key roles:</a:t>
            </a:r>
          </a:p>
          <a:p>
            <a:endParaRPr lang="en-IN" sz="1000" b="1">
              <a:solidFill>
                <a:schemeClr val="bg1"/>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900636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EA942EF-A209-763F-64A8-B78E093321F9}"/>
              </a:ext>
            </a:extLst>
          </p:cNvPr>
          <p:cNvSpPr>
            <a:spLocks noGrp="1"/>
          </p:cNvSpPr>
          <p:nvPr>
            <p:ph type="body" idx="10"/>
          </p:nvPr>
        </p:nvSpPr>
        <p:spPr>
          <a:xfrm>
            <a:off x="1291857" y="1303283"/>
            <a:ext cx="13696999" cy="903776"/>
          </a:xfrm>
        </p:spPr>
        <p:txBody>
          <a:bodyPr/>
          <a:lstStyle/>
          <a:p>
            <a:r>
              <a:rPr lang="en-US"/>
              <a:t>The following are the steps to design a reducer: </a:t>
            </a:r>
            <a:endParaRPr lang="en-IN"/>
          </a:p>
        </p:txBody>
      </p:sp>
      <p:sp>
        <p:nvSpPr>
          <p:cNvPr id="4" name="Title 3">
            <a:extLst>
              <a:ext uri="{FF2B5EF4-FFF2-40B4-BE49-F238E27FC236}">
                <a16:creationId xmlns:a16="http://schemas.microsoft.com/office/drawing/2014/main" id="{89A15CC3-B1EF-E348-3A3C-B8BB19D1333F}"/>
              </a:ext>
            </a:extLst>
          </p:cNvPr>
          <p:cNvSpPr>
            <a:spLocks noGrp="1"/>
          </p:cNvSpPr>
          <p:nvPr>
            <p:ph type="title"/>
          </p:nvPr>
        </p:nvSpPr>
        <p:spPr/>
        <p:txBody>
          <a:bodyPr/>
          <a:lstStyle/>
          <a:p>
            <a:r>
              <a:rPr lang="en-US"/>
              <a:t>Designing Reducers</a:t>
            </a:r>
            <a:endParaRPr lang="en-IN"/>
          </a:p>
        </p:txBody>
      </p:sp>
      <p:sp>
        <p:nvSpPr>
          <p:cNvPr id="6" name="Brandline_LVC">
            <a:extLst>
              <a:ext uri="{FF2B5EF4-FFF2-40B4-BE49-F238E27FC236}">
                <a16:creationId xmlns:a16="http://schemas.microsoft.com/office/drawing/2014/main" id="{8EFA6A6F-3F95-F8E4-305C-EF724C7E2C58}"/>
              </a:ext>
            </a:extLst>
          </p:cNvPr>
          <p:cNvSpPr/>
          <p:nvPr/>
        </p:nvSpPr>
        <p:spPr>
          <a:xfrm>
            <a:off x="5969000" y="816324"/>
            <a:ext cx="432601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Freeform: Shape 23">
            <a:extLst>
              <a:ext uri="{FF2B5EF4-FFF2-40B4-BE49-F238E27FC236}">
                <a16:creationId xmlns:a16="http://schemas.microsoft.com/office/drawing/2014/main" id="{6CA8003E-3C2D-7FC9-B568-A42862A3DAC8}"/>
              </a:ext>
            </a:extLst>
          </p:cNvPr>
          <p:cNvSpPr/>
          <p:nvPr/>
        </p:nvSpPr>
        <p:spPr>
          <a:xfrm>
            <a:off x="5735343" y="3367817"/>
            <a:ext cx="2543455" cy="2407737"/>
          </a:xfrm>
          <a:custGeom>
            <a:avLst/>
            <a:gdLst>
              <a:gd name="connsiteX0" fmla="*/ 2543456 w 2543455"/>
              <a:gd name="connsiteY0" fmla="*/ 1204497 h 2407737"/>
              <a:gd name="connsiteX1" fmla="*/ 2381348 w 2543455"/>
              <a:gd name="connsiteY1" fmla="*/ 1042390 h 2407737"/>
              <a:gd name="connsiteX2" fmla="*/ 2039540 w 2543455"/>
              <a:gd name="connsiteY2" fmla="*/ 352490 h 2407737"/>
              <a:gd name="connsiteX3" fmla="*/ 1188161 w 2543455"/>
              <a:gd name="connsiteY3" fmla="*/ 0 h 2407737"/>
              <a:gd name="connsiteX4" fmla="*/ 336782 w 2543455"/>
              <a:gd name="connsiteY4" fmla="*/ 352490 h 2407737"/>
              <a:gd name="connsiteX5" fmla="*/ 0 w 2543455"/>
              <a:gd name="connsiteY5" fmla="*/ 1007204 h 2407737"/>
              <a:gd name="connsiteX6" fmla="*/ 184727 w 2543455"/>
              <a:gd name="connsiteY6" fmla="*/ 1191931 h 2407737"/>
              <a:gd name="connsiteX7" fmla="*/ 1188161 w 2543455"/>
              <a:gd name="connsiteY7" fmla="*/ 200435 h 2407737"/>
              <a:gd name="connsiteX8" fmla="*/ 2191594 w 2543455"/>
              <a:gd name="connsiteY8" fmla="*/ 1203869 h 2407737"/>
              <a:gd name="connsiteX9" fmla="*/ 1188161 w 2543455"/>
              <a:gd name="connsiteY9" fmla="*/ 2207303 h 2407737"/>
              <a:gd name="connsiteX10" fmla="*/ 184727 w 2543455"/>
              <a:gd name="connsiteY10" fmla="*/ 1215807 h 2407737"/>
              <a:gd name="connsiteX11" fmla="*/ 0 w 2543455"/>
              <a:gd name="connsiteY11" fmla="*/ 1400534 h 2407737"/>
              <a:gd name="connsiteX12" fmla="*/ 336782 w 2543455"/>
              <a:gd name="connsiteY12" fmla="*/ 2055248 h 2407737"/>
              <a:gd name="connsiteX13" fmla="*/ 1188161 w 2543455"/>
              <a:gd name="connsiteY13" fmla="*/ 2407738 h 2407737"/>
              <a:gd name="connsiteX14" fmla="*/ 2039540 w 2543455"/>
              <a:gd name="connsiteY14" fmla="*/ 2055248 h 2407737"/>
              <a:gd name="connsiteX15" fmla="*/ 2381348 w 2543455"/>
              <a:gd name="connsiteY15" fmla="*/ 1365348 h 2407737"/>
              <a:gd name="connsiteX16" fmla="*/ 2543456 w 2543455"/>
              <a:gd name="connsiteY16" fmla="*/ 1204497 h 240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3455" h="2407737">
                <a:moveTo>
                  <a:pt x="2543456" y="1204497"/>
                </a:moveTo>
                <a:lnTo>
                  <a:pt x="2381348" y="1042390"/>
                </a:lnTo>
                <a:cubicBezTo>
                  <a:pt x="2346790" y="782263"/>
                  <a:pt x="2228037" y="541615"/>
                  <a:pt x="2039540" y="352490"/>
                </a:cubicBezTo>
                <a:cubicBezTo>
                  <a:pt x="1812086" y="125036"/>
                  <a:pt x="1509863" y="0"/>
                  <a:pt x="1188161" y="0"/>
                </a:cubicBezTo>
                <a:cubicBezTo>
                  <a:pt x="866459" y="0"/>
                  <a:pt x="564235" y="125036"/>
                  <a:pt x="336782" y="352490"/>
                </a:cubicBezTo>
                <a:cubicBezTo>
                  <a:pt x="156452" y="532819"/>
                  <a:pt x="40213" y="760272"/>
                  <a:pt x="0" y="1007204"/>
                </a:cubicBezTo>
                <a:lnTo>
                  <a:pt x="184727" y="1191931"/>
                </a:lnTo>
                <a:cubicBezTo>
                  <a:pt x="191010" y="644032"/>
                  <a:pt x="639006" y="200435"/>
                  <a:pt x="1188161" y="200435"/>
                </a:cubicBezTo>
                <a:cubicBezTo>
                  <a:pt x="1741714" y="200435"/>
                  <a:pt x="2191594" y="650944"/>
                  <a:pt x="2191594" y="1203869"/>
                </a:cubicBezTo>
                <a:cubicBezTo>
                  <a:pt x="2191594" y="1756794"/>
                  <a:pt x="1741086" y="2207303"/>
                  <a:pt x="1188161" y="2207303"/>
                </a:cubicBezTo>
                <a:cubicBezTo>
                  <a:pt x="639006" y="2207303"/>
                  <a:pt x="191010" y="1763706"/>
                  <a:pt x="184727" y="1215807"/>
                </a:cubicBezTo>
                <a:lnTo>
                  <a:pt x="0" y="1400534"/>
                </a:lnTo>
                <a:cubicBezTo>
                  <a:pt x="40213" y="1647466"/>
                  <a:pt x="156452" y="1874919"/>
                  <a:pt x="336782" y="2055248"/>
                </a:cubicBezTo>
                <a:cubicBezTo>
                  <a:pt x="564235" y="2282701"/>
                  <a:pt x="866459" y="2407738"/>
                  <a:pt x="1188161" y="2407738"/>
                </a:cubicBezTo>
                <a:cubicBezTo>
                  <a:pt x="1509863" y="2407738"/>
                  <a:pt x="1812086" y="2282701"/>
                  <a:pt x="2039540" y="2055248"/>
                </a:cubicBezTo>
                <a:cubicBezTo>
                  <a:pt x="2228666" y="1866122"/>
                  <a:pt x="2346790" y="1626103"/>
                  <a:pt x="2381348" y="1365348"/>
                </a:cubicBezTo>
                <a:lnTo>
                  <a:pt x="2543456" y="1204497"/>
                </a:lnTo>
                <a:close/>
              </a:path>
            </a:pathLst>
          </a:custGeom>
          <a:solidFill>
            <a:srgbClr val="A6D3D8"/>
          </a:solidFill>
          <a:ln w="6281" cap="flat">
            <a:noFill/>
            <a:prstDash val="solid"/>
            <a:miter/>
          </a:ln>
        </p:spPr>
        <p:txBody>
          <a:bodyPr rtlCol="0" anchor="ctr"/>
          <a:lstStyle/>
          <a:p>
            <a:endParaRPr lang="en-US" sz="2200">
              <a:solidFill>
                <a:schemeClr val="tx1">
                  <a:lumMod val="75000"/>
                  <a:lumOff val="25000"/>
                </a:schemeClr>
              </a:solidFill>
              <a:latin typeface="+mj-lt"/>
            </a:endParaRPr>
          </a:p>
        </p:txBody>
      </p:sp>
      <p:sp>
        <p:nvSpPr>
          <p:cNvPr id="25" name="TextBox 24">
            <a:extLst>
              <a:ext uri="{FF2B5EF4-FFF2-40B4-BE49-F238E27FC236}">
                <a16:creationId xmlns:a16="http://schemas.microsoft.com/office/drawing/2014/main" id="{9D86D4A6-ACC2-A843-FA3B-1FFD65CFC49E}"/>
              </a:ext>
            </a:extLst>
          </p:cNvPr>
          <p:cNvSpPr txBox="1"/>
          <p:nvPr/>
        </p:nvSpPr>
        <p:spPr>
          <a:xfrm>
            <a:off x="5881794" y="3953760"/>
            <a:ext cx="2118032" cy="1235851"/>
          </a:xfrm>
          <a:prstGeom prst="rect">
            <a:avLst/>
          </a:prstGeom>
          <a:noFill/>
        </p:spPr>
        <p:txBody>
          <a:bodyPr wrap="square">
            <a:spAutoFit/>
          </a:bodyPr>
          <a:lstStyle/>
          <a:p>
            <a:pPr algn="ctr" rtl="0">
              <a:lnSpc>
                <a:spcPct val="115000"/>
              </a:lnSpc>
              <a:spcBef>
                <a:spcPts val="0"/>
              </a:spcBef>
              <a:spcAft>
                <a:spcPts val="0"/>
              </a:spcAft>
            </a:pPr>
            <a:r>
              <a:rPr lang="en-US" sz="2200" i="0" u="none" strike="noStrike">
                <a:solidFill>
                  <a:schemeClr val="tx1">
                    <a:lumMod val="75000"/>
                    <a:lumOff val="25000"/>
                  </a:schemeClr>
                </a:solidFill>
                <a:effectLst/>
                <a:latin typeface="+mj-lt"/>
                <a:ea typeface="Open Sans" panose="020B0606030504020204" pitchFamily="34" charset="0"/>
                <a:cs typeface="Open Sans" panose="020B0606030504020204" pitchFamily="34" charset="0"/>
              </a:rPr>
              <a:t>Create the reducer </a:t>
            </a:r>
            <a:r>
              <a:rPr lang="en-US" sz="2200">
                <a:solidFill>
                  <a:schemeClr val="tx1">
                    <a:lumMod val="75000"/>
                    <a:lumOff val="25000"/>
                  </a:schemeClr>
                </a:solidFill>
                <a:latin typeface="+mj-lt"/>
                <a:ea typeface="Open Sans" panose="020B0606030504020204" pitchFamily="34" charset="0"/>
                <a:cs typeface="Open Sans" panose="020B0606030504020204" pitchFamily="34" charset="0"/>
              </a:rPr>
              <a:t>f</a:t>
            </a:r>
            <a:r>
              <a:rPr lang="en-US" sz="2200" i="0" u="none" strike="noStrike">
                <a:solidFill>
                  <a:schemeClr val="tx1">
                    <a:lumMod val="75000"/>
                    <a:lumOff val="25000"/>
                  </a:schemeClr>
                </a:solidFill>
                <a:effectLst/>
                <a:latin typeface="+mj-lt"/>
                <a:ea typeface="Open Sans" panose="020B0606030504020204" pitchFamily="34" charset="0"/>
                <a:cs typeface="Open Sans" panose="020B0606030504020204" pitchFamily="34" charset="0"/>
              </a:rPr>
              <a:t>unction</a:t>
            </a:r>
          </a:p>
        </p:txBody>
      </p:sp>
      <p:sp>
        <p:nvSpPr>
          <p:cNvPr id="22" name="Freeform: Shape 21">
            <a:extLst>
              <a:ext uri="{FF2B5EF4-FFF2-40B4-BE49-F238E27FC236}">
                <a16:creationId xmlns:a16="http://schemas.microsoft.com/office/drawing/2014/main" id="{F4170033-73C8-698B-40F2-576444C589E5}"/>
              </a:ext>
            </a:extLst>
          </p:cNvPr>
          <p:cNvSpPr/>
          <p:nvPr/>
        </p:nvSpPr>
        <p:spPr>
          <a:xfrm>
            <a:off x="8144337" y="3367817"/>
            <a:ext cx="2543456" cy="2407737"/>
          </a:xfrm>
          <a:custGeom>
            <a:avLst/>
            <a:gdLst>
              <a:gd name="connsiteX0" fmla="*/ 2543456 w 2543456"/>
              <a:gd name="connsiteY0" fmla="*/ 1204497 h 2407737"/>
              <a:gd name="connsiteX1" fmla="*/ 2381348 w 2543456"/>
              <a:gd name="connsiteY1" fmla="*/ 1042390 h 2407737"/>
              <a:gd name="connsiteX2" fmla="*/ 2039540 w 2543456"/>
              <a:gd name="connsiteY2" fmla="*/ 352490 h 2407737"/>
              <a:gd name="connsiteX3" fmla="*/ 1188161 w 2543456"/>
              <a:gd name="connsiteY3" fmla="*/ 0 h 2407737"/>
              <a:gd name="connsiteX4" fmla="*/ 336782 w 2543456"/>
              <a:gd name="connsiteY4" fmla="*/ 352490 h 2407737"/>
              <a:gd name="connsiteX5" fmla="*/ 0 w 2543456"/>
              <a:gd name="connsiteY5" fmla="*/ 1007204 h 2407737"/>
              <a:gd name="connsiteX6" fmla="*/ 184727 w 2543456"/>
              <a:gd name="connsiteY6" fmla="*/ 1191931 h 2407737"/>
              <a:gd name="connsiteX7" fmla="*/ 1188161 w 2543456"/>
              <a:gd name="connsiteY7" fmla="*/ 200435 h 2407737"/>
              <a:gd name="connsiteX8" fmla="*/ 2191595 w 2543456"/>
              <a:gd name="connsiteY8" fmla="*/ 1203869 h 2407737"/>
              <a:gd name="connsiteX9" fmla="*/ 1188161 w 2543456"/>
              <a:gd name="connsiteY9" fmla="*/ 2207303 h 2407737"/>
              <a:gd name="connsiteX10" fmla="*/ 184727 w 2543456"/>
              <a:gd name="connsiteY10" fmla="*/ 1215807 h 2407737"/>
              <a:gd name="connsiteX11" fmla="*/ 0 w 2543456"/>
              <a:gd name="connsiteY11" fmla="*/ 1400534 h 2407737"/>
              <a:gd name="connsiteX12" fmla="*/ 336782 w 2543456"/>
              <a:gd name="connsiteY12" fmla="*/ 2055248 h 2407737"/>
              <a:gd name="connsiteX13" fmla="*/ 1188161 w 2543456"/>
              <a:gd name="connsiteY13" fmla="*/ 2407738 h 2407737"/>
              <a:gd name="connsiteX14" fmla="*/ 2039540 w 2543456"/>
              <a:gd name="connsiteY14" fmla="*/ 2055248 h 2407737"/>
              <a:gd name="connsiteX15" fmla="*/ 2381348 w 2543456"/>
              <a:gd name="connsiteY15" fmla="*/ 1365348 h 2407737"/>
              <a:gd name="connsiteX16" fmla="*/ 2543456 w 2543456"/>
              <a:gd name="connsiteY16" fmla="*/ 1204497 h 240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3456" h="2407737">
                <a:moveTo>
                  <a:pt x="2543456" y="1204497"/>
                </a:moveTo>
                <a:lnTo>
                  <a:pt x="2381348" y="1042390"/>
                </a:lnTo>
                <a:cubicBezTo>
                  <a:pt x="2346791" y="782263"/>
                  <a:pt x="2228037" y="541615"/>
                  <a:pt x="2039540" y="352490"/>
                </a:cubicBezTo>
                <a:cubicBezTo>
                  <a:pt x="1812087" y="125036"/>
                  <a:pt x="1509863" y="0"/>
                  <a:pt x="1188161" y="0"/>
                </a:cubicBezTo>
                <a:cubicBezTo>
                  <a:pt x="866459" y="0"/>
                  <a:pt x="564235" y="125036"/>
                  <a:pt x="336782" y="352490"/>
                </a:cubicBezTo>
                <a:cubicBezTo>
                  <a:pt x="156453" y="532819"/>
                  <a:pt x="40213" y="760272"/>
                  <a:pt x="0" y="1007204"/>
                </a:cubicBezTo>
                <a:lnTo>
                  <a:pt x="184727" y="1191931"/>
                </a:lnTo>
                <a:cubicBezTo>
                  <a:pt x="191011" y="644032"/>
                  <a:pt x="639006" y="200435"/>
                  <a:pt x="1188161" y="200435"/>
                </a:cubicBezTo>
                <a:cubicBezTo>
                  <a:pt x="1741715" y="200435"/>
                  <a:pt x="2191595" y="650944"/>
                  <a:pt x="2191595" y="1203869"/>
                </a:cubicBezTo>
                <a:cubicBezTo>
                  <a:pt x="2191595" y="1756794"/>
                  <a:pt x="1741086" y="2207303"/>
                  <a:pt x="1188161" y="2207303"/>
                </a:cubicBezTo>
                <a:cubicBezTo>
                  <a:pt x="639006" y="2207303"/>
                  <a:pt x="191011" y="1763706"/>
                  <a:pt x="184727" y="1215807"/>
                </a:cubicBezTo>
                <a:lnTo>
                  <a:pt x="0" y="1400534"/>
                </a:lnTo>
                <a:cubicBezTo>
                  <a:pt x="40213" y="1647466"/>
                  <a:pt x="156453" y="1874919"/>
                  <a:pt x="336782" y="2055248"/>
                </a:cubicBezTo>
                <a:cubicBezTo>
                  <a:pt x="564235" y="2282701"/>
                  <a:pt x="866459" y="2407738"/>
                  <a:pt x="1188161" y="2407738"/>
                </a:cubicBezTo>
                <a:cubicBezTo>
                  <a:pt x="1509863" y="2407738"/>
                  <a:pt x="1812087" y="2282701"/>
                  <a:pt x="2039540" y="2055248"/>
                </a:cubicBezTo>
                <a:cubicBezTo>
                  <a:pt x="2228666" y="1866122"/>
                  <a:pt x="2346791" y="1626103"/>
                  <a:pt x="2381348" y="1365348"/>
                </a:cubicBezTo>
                <a:lnTo>
                  <a:pt x="2543456" y="1204497"/>
                </a:lnTo>
                <a:close/>
              </a:path>
            </a:pathLst>
          </a:custGeom>
          <a:solidFill>
            <a:srgbClr val="93CF9F"/>
          </a:solidFill>
          <a:ln w="6281" cap="flat">
            <a:noFill/>
            <a:prstDash val="solid"/>
            <a:miter/>
          </a:ln>
        </p:spPr>
        <p:txBody>
          <a:bodyPr rtlCol="0" anchor="ctr"/>
          <a:lstStyle/>
          <a:p>
            <a:endParaRPr lang="en-US" sz="2200">
              <a:solidFill>
                <a:schemeClr val="tx1">
                  <a:lumMod val="75000"/>
                  <a:lumOff val="25000"/>
                </a:schemeClr>
              </a:solidFill>
              <a:latin typeface="+mj-lt"/>
            </a:endParaRPr>
          </a:p>
        </p:txBody>
      </p:sp>
      <p:sp>
        <p:nvSpPr>
          <p:cNvPr id="23" name="TextBox 22">
            <a:extLst>
              <a:ext uri="{FF2B5EF4-FFF2-40B4-BE49-F238E27FC236}">
                <a16:creationId xmlns:a16="http://schemas.microsoft.com/office/drawing/2014/main" id="{EC3A4E8A-A7EE-5B74-5F12-40C85065513D}"/>
              </a:ext>
            </a:extLst>
          </p:cNvPr>
          <p:cNvSpPr txBox="1"/>
          <p:nvPr/>
        </p:nvSpPr>
        <p:spPr>
          <a:xfrm>
            <a:off x="8264285" y="3759091"/>
            <a:ext cx="2118032" cy="1625188"/>
          </a:xfrm>
          <a:prstGeom prst="rect">
            <a:avLst/>
          </a:prstGeom>
          <a:noFill/>
        </p:spPr>
        <p:txBody>
          <a:bodyPr wrap="square">
            <a:spAutoFit/>
          </a:bodyPr>
          <a:lstStyle/>
          <a:p>
            <a:pPr algn="ctr" rtl="0">
              <a:lnSpc>
                <a:spcPct val="115000"/>
              </a:lnSpc>
              <a:spcBef>
                <a:spcPts val="0"/>
              </a:spcBef>
              <a:spcAft>
                <a:spcPts val="0"/>
              </a:spcAft>
            </a:pPr>
            <a:r>
              <a:rPr lang="en-US" sz="2200" i="0" u="none" strike="noStrike">
                <a:solidFill>
                  <a:schemeClr val="tx1">
                    <a:lumMod val="75000"/>
                    <a:lumOff val="25000"/>
                  </a:schemeClr>
                </a:solidFill>
                <a:effectLst/>
                <a:latin typeface="+mj-lt"/>
                <a:ea typeface="Open Sans" panose="020B0606030504020204" pitchFamily="34" charset="0"/>
                <a:cs typeface="Open Sans" panose="020B0606030504020204" pitchFamily="34" charset="0"/>
              </a:rPr>
              <a:t>Use immutable </a:t>
            </a:r>
            <a:r>
              <a:rPr lang="en-US" sz="2200">
                <a:solidFill>
                  <a:schemeClr val="tx1">
                    <a:lumMod val="75000"/>
                    <a:lumOff val="25000"/>
                  </a:schemeClr>
                </a:solidFill>
                <a:latin typeface="+mj-lt"/>
                <a:ea typeface="Open Sans" panose="020B0606030504020204" pitchFamily="34" charset="0"/>
                <a:cs typeface="Open Sans" panose="020B0606030504020204" pitchFamily="34" charset="0"/>
              </a:rPr>
              <a:t>s</a:t>
            </a:r>
            <a:r>
              <a:rPr lang="en-US" sz="2200" i="0" u="none" strike="noStrike">
                <a:solidFill>
                  <a:schemeClr val="tx1">
                    <a:lumMod val="75000"/>
                    <a:lumOff val="25000"/>
                  </a:schemeClr>
                </a:solidFill>
                <a:effectLst/>
                <a:latin typeface="+mj-lt"/>
                <a:ea typeface="Open Sans" panose="020B0606030504020204" pitchFamily="34" charset="0"/>
                <a:cs typeface="Open Sans" panose="020B0606030504020204" pitchFamily="34" charset="0"/>
              </a:rPr>
              <a:t>tate</a:t>
            </a:r>
          </a:p>
          <a:p>
            <a:pPr algn="ctr" rtl="0">
              <a:lnSpc>
                <a:spcPct val="115000"/>
              </a:lnSpc>
              <a:spcBef>
                <a:spcPts val="0"/>
              </a:spcBef>
              <a:spcAft>
                <a:spcPts val="0"/>
              </a:spcAft>
            </a:pPr>
            <a:r>
              <a:rPr lang="en-US" sz="2200">
                <a:solidFill>
                  <a:schemeClr val="tx1">
                    <a:lumMod val="75000"/>
                    <a:lumOff val="25000"/>
                  </a:schemeClr>
                </a:solidFill>
                <a:latin typeface="+mj-lt"/>
                <a:ea typeface="Open Sans" panose="020B0606030504020204" pitchFamily="34" charset="0"/>
                <a:cs typeface="Open Sans" panose="020B0606030504020204" pitchFamily="34" charset="0"/>
              </a:rPr>
              <a:t>u</a:t>
            </a:r>
            <a:r>
              <a:rPr lang="en-US" sz="2200" i="0" u="none" strike="noStrike">
                <a:solidFill>
                  <a:schemeClr val="tx1">
                    <a:lumMod val="75000"/>
                    <a:lumOff val="25000"/>
                  </a:schemeClr>
                </a:solidFill>
                <a:effectLst/>
                <a:latin typeface="+mj-lt"/>
                <a:ea typeface="Open Sans" panose="020B0606030504020204" pitchFamily="34" charset="0"/>
                <a:cs typeface="Open Sans" panose="020B0606030504020204" pitchFamily="34" charset="0"/>
              </a:rPr>
              <a:t>pdates</a:t>
            </a:r>
          </a:p>
        </p:txBody>
      </p:sp>
      <p:sp>
        <p:nvSpPr>
          <p:cNvPr id="20" name="Freeform: Shape 19">
            <a:extLst>
              <a:ext uri="{FF2B5EF4-FFF2-40B4-BE49-F238E27FC236}">
                <a16:creationId xmlns:a16="http://schemas.microsoft.com/office/drawing/2014/main" id="{484D863E-7248-85D2-E8AB-4E2D7AEEFEAA}"/>
              </a:ext>
            </a:extLst>
          </p:cNvPr>
          <p:cNvSpPr/>
          <p:nvPr/>
        </p:nvSpPr>
        <p:spPr>
          <a:xfrm>
            <a:off x="10552703" y="3367817"/>
            <a:ext cx="2543455" cy="2407737"/>
          </a:xfrm>
          <a:custGeom>
            <a:avLst/>
            <a:gdLst>
              <a:gd name="connsiteX0" fmla="*/ 2543455 w 2543455"/>
              <a:gd name="connsiteY0" fmla="*/ 1204497 h 2407737"/>
              <a:gd name="connsiteX1" fmla="*/ 2381348 w 2543455"/>
              <a:gd name="connsiteY1" fmla="*/ 1042390 h 2407737"/>
              <a:gd name="connsiteX2" fmla="*/ 2039540 w 2543455"/>
              <a:gd name="connsiteY2" fmla="*/ 352490 h 2407737"/>
              <a:gd name="connsiteX3" fmla="*/ 1188161 w 2543455"/>
              <a:gd name="connsiteY3" fmla="*/ 0 h 2407737"/>
              <a:gd name="connsiteX4" fmla="*/ 336782 w 2543455"/>
              <a:gd name="connsiteY4" fmla="*/ 352490 h 2407737"/>
              <a:gd name="connsiteX5" fmla="*/ 0 w 2543455"/>
              <a:gd name="connsiteY5" fmla="*/ 1007204 h 2407737"/>
              <a:gd name="connsiteX6" fmla="*/ 184727 w 2543455"/>
              <a:gd name="connsiteY6" fmla="*/ 1191931 h 2407737"/>
              <a:gd name="connsiteX7" fmla="*/ 1188161 w 2543455"/>
              <a:gd name="connsiteY7" fmla="*/ 200435 h 2407737"/>
              <a:gd name="connsiteX8" fmla="*/ 2191594 w 2543455"/>
              <a:gd name="connsiteY8" fmla="*/ 1203869 h 2407737"/>
              <a:gd name="connsiteX9" fmla="*/ 1188161 w 2543455"/>
              <a:gd name="connsiteY9" fmla="*/ 2207303 h 2407737"/>
              <a:gd name="connsiteX10" fmla="*/ 184727 w 2543455"/>
              <a:gd name="connsiteY10" fmla="*/ 1215807 h 2407737"/>
              <a:gd name="connsiteX11" fmla="*/ 0 w 2543455"/>
              <a:gd name="connsiteY11" fmla="*/ 1400534 h 2407737"/>
              <a:gd name="connsiteX12" fmla="*/ 336782 w 2543455"/>
              <a:gd name="connsiteY12" fmla="*/ 2055248 h 2407737"/>
              <a:gd name="connsiteX13" fmla="*/ 1188161 w 2543455"/>
              <a:gd name="connsiteY13" fmla="*/ 2407738 h 2407737"/>
              <a:gd name="connsiteX14" fmla="*/ 2039540 w 2543455"/>
              <a:gd name="connsiteY14" fmla="*/ 2055248 h 2407737"/>
              <a:gd name="connsiteX15" fmla="*/ 2381348 w 2543455"/>
              <a:gd name="connsiteY15" fmla="*/ 1365348 h 2407737"/>
              <a:gd name="connsiteX16" fmla="*/ 2543455 w 2543455"/>
              <a:gd name="connsiteY16" fmla="*/ 1204497 h 240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3455" h="2407737">
                <a:moveTo>
                  <a:pt x="2543455" y="1204497"/>
                </a:moveTo>
                <a:lnTo>
                  <a:pt x="2381348" y="1042390"/>
                </a:lnTo>
                <a:cubicBezTo>
                  <a:pt x="2346791" y="782263"/>
                  <a:pt x="2228037" y="541615"/>
                  <a:pt x="2039540" y="352490"/>
                </a:cubicBezTo>
                <a:cubicBezTo>
                  <a:pt x="1812087" y="125036"/>
                  <a:pt x="1509862" y="0"/>
                  <a:pt x="1188161" y="0"/>
                </a:cubicBezTo>
                <a:cubicBezTo>
                  <a:pt x="866459" y="0"/>
                  <a:pt x="564235" y="125036"/>
                  <a:pt x="336782" y="352490"/>
                </a:cubicBezTo>
                <a:cubicBezTo>
                  <a:pt x="156453" y="532819"/>
                  <a:pt x="40213" y="760272"/>
                  <a:pt x="0" y="1007204"/>
                </a:cubicBezTo>
                <a:lnTo>
                  <a:pt x="184727" y="1191931"/>
                </a:lnTo>
                <a:cubicBezTo>
                  <a:pt x="191011" y="644032"/>
                  <a:pt x="639005" y="200435"/>
                  <a:pt x="1188161" y="200435"/>
                </a:cubicBezTo>
                <a:cubicBezTo>
                  <a:pt x="1741714" y="200435"/>
                  <a:pt x="2191594" y="650944"/>
                  <a:pt x="2191594" y="1203869"/>
                </a:cubicBezTo>
                <a:cubicBezTo>
                  <a:pt x="2191594" y="1756794"/>
                  <a:pt x="1741086" y="2207303"/>
                  <a:pt x="1188161" y="2207303"/>
                </a:cubicBezTo>
                <a:cubicBezTo>
                  <a:pt x="639005" y="2207303"/>
                  <a:pt x="191011" y="1763706"/>
                  <a:pt x="184727" y="1215807"/>
                </a:cubicBezTo>
                <a:lnTo>
                  <a:pt x="0" y="1400534"/>
                </a:lnTo>
                <a:cubicBezTo>
                  <a:pt x="40213" y="1647466"/>
                  <a:pt x="156453" y="1874919"/>
                  <a:pt x="336782" y="2055248"/>
                </a:cubicBezTo>
                <a:cubicBezTo>
                  <a:pt x="564235" y="2282701"/>
                  <a:pt x="866459" y="2407738"/>
                  <a:pt x="1188161" y="2407738"/>
                </a:cubicBezTo>
                <a:cubicBezTo>
                  <a:pt x="1509862" y="2407738"/>
                  <a:pt x="1812087" y="2282701"/>
                  <a:pt x="2039540" y="2055248"/>
                </a:cubicBezTo>
                <a:cubicBezTo>
                  <a:pt x="2228665" y="1866122"/>
                  <a:pt x="2346791" y="1626103"/>
                  <a:pt x="2381348" y="1365348"/>
                </a:cubicBezTo>
                <a:lnTo>
                  <a:pt x="2543455" y="1204497"/>
                </a:lnTo>
                <a:close/>
              </a:path>
            </a:pathLst>
          </a:custGeom>
          <a:solidFill>
            <a:srgbClr val="729BA2"/>
          </a:solidFill>
          <a:ln w="6281" cap="flat">
            <a:noFill/>
            <a:prstDash val="solid"/>
            <a:miter/>
          </a:ln>
        </p:spPr>
        <p:txBody>
          <a:bodyPr rtlCol="0" anchor="ctr"/>
          <a:lstStyle/>
          <a:p>
            <a:endParaRPr lang="en-US" sz="2200">
              <a:solidFill>
                <a:schemeClr val="tx1">
                  <a:lumMod val="75000"/>
                  <a:lumOff val="25000"/>
                </a:schemeClr>
              </a:solidFill>
              <a:latin typeface="+mj-lt"/>
            </a:endParaRPr>
          </a:p>
        </p:txBody>
      </p:sp>
      <p:sp>
        <p:nvSpPr>
          <p:cNvPr id="21" name="TextBox 20">
            <a:extLst>
              <a:ext uri="{FF2B5EF4-FFF2-40B4-BE49-F238E27FC236}">
                <a16:creationId xmlns:a16="http://schemas.microsoft.com/office/drawing/2014/main" id="{7077FDBA-374A-4A05-1ECD-EAC77454418F}"/>
              </a:ext>
            </a:extLst>
          </p:cNvPr>
          <p:cNvSpPr txBox="1"/>
          <p:nvPr/>
        </p:nvSpPr>
        <p:spPr>
          <a:xfrm>
            <a:off x="10712406" y="3953760"/>
            <a:ext cx="2118032" cy="1235851"/>
          </a:xfrm>
          <a:prstGeom prst="rect">
            <a:avLst/>
          </a:prstGeom>
          <a:noFill/>
        </p:spPr>
        <p:txBody>
          <a:bodyPr wrap="square">
            <a:spAutoFit/>
          </a:bodyPr>
          <a:lstStyle/>
          <a:p>
            <a:pPr algn="ctr" rtl="0">
              <a:lnSpc>
                <a:spcPct val="115000"/>
              </a:lnSpc>
              <a:spcBef>
                <a:spcPts val="0"/>
              </a:spcBef>
              <a:spcAft>
                <a:spcPts val="0"/>
              </a:spcAft>
            </a:pPr>
            <a:r>
              <a:rPr lang="en-US" sz="2200" i="0" u="none" strike="noStrike">
                <a:solidFill>
                  <a:schemeClr val="tx1">
                    <a:lumMod val="75000"/>
                    <a:lumOff val="25000"/>
                  </a:schemeClr>
                </a:solidFill>
                <a:effectLst/>
                <a:latin typeface="+mj-lt"/>
                <a:ea typeface="Open Sans" panose="020B0606030504020204" pitchFamily="34" charset="0"/>
                <a:cs typeface="Open Sans" panose="020B0606030504020204" pitchFamily="34" charset="0"/>
              </a:rPr>
              <a:t>Combine reducers (if necessary)</a:t>
            </a:r>
          </a:p>
        </p:txBody>
      </p:sp>
      <p:sp>
        <p:nvSpPr>
          <p:cNvPr id="18" name="Freeform: Shape 17">
            <a:extLst>
              <a:ext uri="{FF2B5EF4-FFF2-40B4-BE49-F238E27FC236}">
                <a16:creationId xmlns:a16="http://schemas.microsoft.com/office/drawing/2014/main" id="{29577968-3718-72E4-5AE8-30655FB2B340}"/>
              </a:ext>
            </a:extLst>
          </p:cNvPr>
          <p:cNvSpPr/>
          <p:nvPr/>
        </p:nvSpPr>
        <p:spPr>
          <a:xfrm>
            <a:off x="12961698" y="3368445"/>
            <a:ext cx="2392029" cy="2407737"/>
          </a:xfrm>
          <a:custGeom>
            <a:avLst/>
            <a:gdLst>
              <a:gd name="connsiteX0" fmla="*/ 2039539 w 2392029"/>
              <a:gd name="connsiteY0" fmla="*/ 352490 h 2407737"/>
              <a:gd name="connsiteX1" fmla="*/ 1188160 w 2392029"/>
              <a:gd name="connsiteY1" fmla="*/ 0 h 2407737"/>
              <a:gd name="connsiteX2" fmla="*/ 336782 w 2392029"/>
              <a:gd name="connsiteY2" fmla="*/ 352490 h 2407737"/>
              <a:gd name="connsiteX3" fmla="*/ 0 w 2392029"/>
              <a:gd name="connsiteY3" fmla="*/ 1007203 h 2407737"/>
              <a:gd name="connsiteX4" fmla="*/ 184727 w 2392029"/>
              <a:gd name="connsiteY4" fmla="*/ 1191931 h 2407737"/>
              <a:gd name="connsiteX5" fmla="*/ 1188160 w 2392029"/>
              <a:gd name="connsiteY5" fmla="*/ 200435 h 2407737"/>
              <a:gd name="connsiteX6" fmla="*/ 2191595 w 2392029"/>
              <a:gd name="connsiteY6" fmla="*/ 1203869 h 2407737"/>
              <a:gd name="connsiteX7" fmla="*/ 1188160 w 2392029"/>
              <a:gd name="connsiteY7" fmla="*/ 2207303 h 2407737"/>
              <a:gd name="connsiteX8" fmla="*/ 184727 w 2392029"/>
              <a:gd name="connsiteY8" fmla="*/ 1215807 h 2407737"/>
              <a:gd name="connsiteX9" fmla="*/ 0 w 2392029"/>
              <a:gd name="connsiteY9" fmla="*/ 1400534 h 2407737"/>
              <a:gd name="connsiteX10" fmla="*/ 336782 w 2392029"/>
              <a:gd name="connsiteY10" fmla="*/ 2055248 h 2407737"/>
              <a:gd name="connsiteX11" fmla="*/ 1188160 w 2392029"/>
              <a:gd name="connsiteY11" fmla="*/ 2407738 h 2407737"/>
              <a:gd name="connsiteX12" fmla="*/ 2039539 w 2392029"/>
              <a:gd name="connsiteY12" fmla="*/ 2055248 h 2407737"/>
              <a:gd name="connsiteX13" fmla="*/ 2392030 w 2392029"/>
              <a:gd name="connsiteY13" fmla="*/ 1203869 h 2407737"/>
              <a:gd name="connsiteX14" fmla="*/ 2039539 w 2392029"/>
              <a:gd name="connsiteY14" fmla="*/ 352490 h 240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92029" h="2407737">
                <a:moveTo>
                  <a:pt x="2039539" y="352490"/>
                </a:moveTo>
                <a:cubicBezTo>
                  <a:pt x="1812086" y="125036"/>
                  <a:pt x="1509863" y="0"/>
                  <a:pt x="1188160" y="0"/>
                </a:cubicBezTo>
                <a:cubicBezTo>
                  <a:pt x="866458" y="0"/>
                  <a:pt x="564235" y="125036"/>
                  <a:pt x="336782" y="352490"/>
                </a:cubicBezTo>
                <a:cubicBezTo>
                  <a:pt x="156452" y="532819"/>
                  <a:pt x="40212" y="760272"/>
                  <a:pt x="0" y="1007203"/>
                </a:cubicBezTo>
                <a:lnTo>
                  <a:pt x="184727" y="1191931"/>
                </a:lnTo>
                <a:cubicBezTo>
                  <a:pt x="191010" y="644032"/>
                  <a:pt x="639005" y="200435"/>
                  <a:pt x="1188160" y="200435"/>
                </a:cubicBezTo>
                <a:cubicBezTo>
                  <a:pt x="1741714" y="200435"/>
                  <a:pt x="2191595" y="650944"/>
                  <a:pt x="2191595" y="1203869"/>
                </a:cubicBezTo>
                <a:cubicBezTo>
                  <a:pt x="2191595" y="1756794"/>
                  <a:pt x="1741085" y="2207303"/>
                  <a:pt x="1188160" y="2207303"/>
                </a:cubicBezTo>
                <a:cubicBezTo>
                  <a:pt x="639005" y="2207303"/>
                  <a:pt x="191010" y="1763706"/>
                  <a:pt x="184727" y="1215807"/>
                </a:cubicBezTo>
                <a:lnTo>
                  <a:pt x="0" y="1400534"/>
                </a:lnTo>
                <a:cubicBezTo>
                  <a:pt x="40212" y="1647466"/>
                  <a:pt x="156452" y="1874919"/>
                  <a:pt x="336782" y="2055248"/>
                </a:cubicBezTo>
                <a:cubicBezTo>
                  <a:pt x="564235" y="2282701"/>
                  <a:pt x="866458" y="2407738"/>
                  <a:pt x="1188160" y="2407738"/>
                </a:cubicBezTo>
                <a:cubicBezTo>
                  <a:pt x="1509863" y="2407738"/>
                  <a:pt x="1812086" y="2282701"/>
                  <a:pt x="2039539" y="2055248"/>
                </a:cubicBezTo>
                <a:cubicBezTo>
                  <a:pt x="2266994" y="1827795"/>
                  <a:pt x="2392030" y="1525571"/>
                  <a:pt x="2392030" y="1203869"/>
                </a:cubicBezTo>
                <a:cubicBezTo>
                  <a:pt x="2392030" y="882167"/>
                  <a:pt x="2266994" y="579943"/>
                  <a:pt x="2039539" y="352490"/>
                </a:cubicBezTo>
                <a:close/>
              </a:path>
            </a:pathLst>
          </a:custGeom>
          <a:solidFill>
            <a:srgbClr val="28B2C7"/>
          </a:solidFill>
          <a:ln w="6281" cap="flat">
            <a:noFill/>
            <a:prstDash val="solid"/>
            <a:miter/>
          </a:ln>
        </p:spPr>
        <p:txBody>
          <a:bodyPr rtlCol="0" anchor="ctr"/>
          <a:lstStyle/>
          <a:p>
            <a:endParaRPr lang="en-US" sz="2200">
              <a:solidFill>
                <a:schemeClr val="tx1">
                  <a:lumMod val="75000"/>
                  <a:lumOff val="25000"/>
                </a:schemeClr>
              </a:solidFill>
              <a:latin typeface="+mj-lt"/>
            </a:endParaRPr>
          </a:p>
        </p:txBody>
      </p:sp>
      <p:sp>
        <p:nvSpPr>
          <p:cNvPr id="19" name="TextBox 18">
            <a:extLst>
              <a:ext uri="{FF2B5EF4-FFF2-40B4-BE49-F238E27FC236}">
                <a16:creationId xmlns:a16="http://schemas.microsoft.com/office/drawing/2014/main" id="{CD6E526F-CA65-D6B7-0402-19305768820D}"/>
              </a:ext>
            </a:extLst>
          </p:cNvPr>
          <p:cNvSpPr txBox="1"/>
          <p:nvPr/>
        </p:nvSpPr>
        <p:spPr>
          <a:xfrm>
            <a:off x="13098696" y="3954388"/>
            <a:ext cx="2118032" cy="1235851"/>
          </a:xfrm>
          <a:prstGeom prst="rect">
            <a:avLst/>
          </a:prstGeom>
          <a:noFill/>
        </p:spPr>
        <p:txBody>
          <a:bodyPr wrap="square">
            <a:spAutoFit/>
          </a:bodyPr>
          <a:lstStyle/>
          <a:p>
            <a:pPr algn="ctr" rtl="0">
              <a:lnSpc>
                <a:spcPct val="115000"/>
              </a:lnSpc>
              <a:spcBef>
                <a:spcPts val="0"/>
              </a:spcBef>
              <a:spcAft>
                <a:spcPts val="0"/>
              </a:spcAft>
            </a:pPr>
            <a:r>
              <a:rPr lang="en-US" sz="2200" i="0" u="none" strike="noStrike">
                <a:solidFill>
                  <a:schemeClr val="tx1">
                    <a:lumMod val="75000"/>
                    <a:lumOff val="25000"/>
                  </a:schemeClr>
                </a:solidFill>
                <a:effectLst/>
                <a:latin typeface="+mj-lt"/>
                <a:ea typeface="Open Sans" panose="020B0606030504020204" pitchFamily="34" charset="0"/>
                <a:cs typeface="Open Sans" panose="020B0606030504020204" pitchFamily="34" charset="0"/>
              </a:rPr>
              <a:t>Handle undefined </a:t>
            </a:r>
            <a:r>
              <a:rPr lang="en-US" sz="2200">
                <a:solidFill>
                  <a:schemeClr val="tx1">
                    <a:lumMod val="75000"/>
                    <a:lumOff val="25000"/>
                  </a:schemeClr>
                </a:solidFill>
                <a:latin typeface="+mj-lt"/>
                <a:ea typeface="Open Sans" panose="020B0606030504020204" pitchFamily="34" charset="0"/>
                <a:cs typeface="Open Sans" panose="020B0606030504020204" pitchFamily="34" charset="0"/>
              </a:rPr>
              <a:t>s</a:t>
            </a:r>
            <a:r>
              <a:rPr lang="en-US" sz="2200" i="0" u="none" strike="noStrike">
                <a:solidFill>
                  <a:schemeClr val="tx1">
                    <a:lumMod val="75000"/>
                    <a:lumOff val="25000"/>
                  </a:schemeClr>
                </a:solidFill>
                <a:effectLst/>
                <a:latin typeface="+mj-lt"/>
                <a:ea typeface="Open Sans" panose="020B0606030504020204" pitchFamily="34" charset="0"/>
                <a:cs typeface="Open Sans" panose="020B0606030504020204" pitchFamily="34" charset="0"/>
              </a:rPr>
              <a:t>tate</a:t>
            </a:r>
          </a:p>
        </p:txBody>
      </p:sp>
      <p:sp>
        <p:nvSpPr>
          <p:cNvPr id="16" name="Freeform: Shape 15">
            <a:extLst>
              <a:ext uri="{FF2B5EF4-FFF2-40B4-BE49-F238E27FC236}">
                <a16:creationId xmlns:a16="http://schemas.microsoft.com/office/drawing/2014/main" id="{FD99DB70-8339-794A-DBDB-1F0EAFE7779A}"/>
              </a:ext>
            </a:extLst>
          </p:cNvPr>
          <p:cNvSpPr/>
          <p:nvPr/>
        </p:nvSpPr>
        <p:spPr>
          <a:xfrm>
            <a:off x="902274" y="3367817"/>
            <a:ext cx="2559792" cy="2408366"/>
          </a:xfrm>
          <a:custGeom>
            <a:avLst/>
            <a:gdLst>
              <a:gd name="connsiteX0" fmla="*/ 2559792 w 2559792"/>
              <a:gd name="connsiteY0" fmla="*/ 1204497 h 2408366"/>
              <a:gd name="connsiteX1" fmla="*/ 2397685 w 2559792"/>
              <a:gd name="connsiteY1" fmla="*/ 1042390 h 2408366"/>
              <a:gd name="connsiteX2" fmla="*/ 2055876 w 2559792"/>
              <a:gd name="connsiteY2" fmla="*/ 352490 h 2408366"/>
              <a:gd name="connsiteX3" fmla="*/ 1204497 w 2559792"/>
              <a:gd name="connsiteY3" fmla="*/ 0 h 2408366"/>
              <a:gd name="connsiteX4" fmla="*/ 352490 w 2559792"/>
              <a:gd name="connsiteY4" fmla="*/ 353118 h 2408366"/>
              <a:gd name="connsiteX5" fmla="*/ 0 w 2559792"/>
              <a:gd name="connsiteY5" fmla="*/ 1204497 h 2408366"/>
              <a:gd name="connsiteX6" fmla="*/ 352490 w 2559792"/>
              <a:gd name="connsiteY6" fmla="*/ 2055876 h 2408366"/>
              <a:gd name="connsiteX7" fmla="*/ 1203869 w 2559792"/>
              <a:gd name="connsiteY7" fmla="*/ 2408366 h 2408366"/>
              <a:gd name="connsiteX8" fmla="*/ 2055248 w 2559792"/>
              <a:gd name="connsiteY8" fmla="*/ 2055876 h 2408366"/>
              <a:gd name="connsiteX9" fmla="*/ 2397056 w 2559792"/>
              <a:gd name="connsiteY9" fmla="*/ 1365977 h 2408366"/>
              <a:gd name="connsiteX10" fmla="*/ 2559792 w 2559792"/>
              <a:gd name="connsiteY10" fmla="*/ 1204497 h 2408366"/>
              <a:gd name="connsiteX11" fmla="*/ 1204497 w 2559792"/>
              <a:gd name="connsiteY11" fmla="*/ 2207931 h 2408366"/>
              <a:gd name="connsiteX12" fmla="*/ 201064 w 2559792"/>
              <a:gd name="connsiteY12" fmla="*/ 1204497 h 2408366"/>
              <a:gd name="connsiteX13" fmla="*/ 1204497 w 2559792"/>
              <a:gd name="connsiteY13" fmla="*/ 201064 h 2408366"/>
              <a:gd name="connsiteX14" fmla="*/ 2207931 w 2559792"/>
              <a:gd name="connsiteY14" fmla="*/ 1204497 h 2408366"/>
              <a:gd name="connsiteX15" fmla="*/ 1204497 w 2559792"/>
              <a:gd name="connsiteY15" fmla="*/ 2207931 h 240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9792" h="2408366">
                <a:moveTo>
                  <a:pt x="2559792" y="1204497"/>
                </a:moveTo>
                <a:lnTo>
                  <a:pt x="2397685" y="1042390"/>
                </a:lnTo>
                <a:cubicBezTo>
                  <a:pt x="2363127" y="782263"/>
                  <a:pt x="2244374" y="541615"/>
                  <a:pt x="2055876" y="352490"/>
                </a:cubicBezTo>
                <a:cubicBezTo>
                  <a:pt x="1828423" y="125665"/>
                  <a:pt x="1526199" y="0"/>
                  <a:pt x="1204497" y="0"/>
                </a:cubicBezTo>
                <a:cubicBezTo>
                  <a:pt x="882795" y="0"/>
                  <a:pt x="579943" y="125665"/>
                  <a:pt x="352490" y="353118"/>
                </a:cubicBezTo>
                <a:cubicBezTo>
                  <a:pt x="125037" y="580571"/>
                  <a:pt x="0" y="882795"/>
                  <a:pt x="0" y="1204497"/>
                </a:cubicBezTo>
                <a:cubicBezTo>
                  <a:pt x="0" y="1526199"/>
                  <a:pt x="125037" y="1828423"/>
                  <a:pt x="352490" y="2055876"/>
                </a:cubicBezTo>
                <a:cubicBezTo>
                  <a:pt x="579943" y="2283330"/>
                  <a:pt x="882167" y="2408366"/>
                  <a:pt x="1203869" y="2408366"/>
                </a:cubicBezTo>
                <a:cubicBezTo>
                  <a:pt x="1525571" y="2408366"/>
                  <a:pt x="1827795" y="2283330"/>
                  <a:pt x="2055248" y="2055876"/>
                </a:cubicBezTo>
                <a:cubicBezTo>
                  <a:pt x="2244374" y="1866751"/>
                  <a:pt x="2362499" y="1626731"/>
                  <a:pt x="2397056" y="1365977"/>
                </a:cubicBezTo>
                <a:lnTo>
                  <a:pt x="2559792" y="1204497"/>
                </a:lnTo>
                <a:close/>
                <a:moveTo>
                  <a:pt x="1204497" y="2207931"/>
                </a:moveTo>
                <a:cubicBezTo>
                  <a:pt x="650944" y="2207931"/>
                  <a:pt x="201064" y="1757422"/>
                  <a:pt x="201064" y="1204497"/>
                </a:cubicBezTo>
                <a:cubicBezTo>
                  <a:pt x="201064" y="651572"/>
                  <a:pt x="650944" y="201064"/>
                  <a:pt x="1204497" y="201064"/>
                </a:cubicBezTo>
                <a:cubicBezTo>
                  <a:pt x="1758051" y="201064"/>
                  <a:pt x="2207931" y="650944"/>
                  <a:pt x="2207931" y="1204497"/>
                </a:cubicBezTo>
                <a:cubicBezTo>
                  <a:pt x="2207931" y="1758051"/>
                  <a:pt x="1757423" y="2207931"/>
                  <a:pt x="1204497" y="2207931"/>
                </a:cubicBezTo>
                <a:close/>
              </a:path>
            </a:pathLst>
          </a:custGeom>
          <a:solidFill>
            <a:srgbClr val="F9B4B1"/>
          </a:solidFill>
          <a:ln w="6281" cap="flat">
            <a:noFill/>
            <a:prstDash val="solid"/>
            <a:miter/>
          </a:ln>
        </p:spPr>
        <p:txBody>
          <a:bodyPr rtlCol="0" anchor="ctr"/>
          <a:lstStyle/>
          <a:p>
            <a:endParaRPr lang="en-US" sz="2200">
              <a:solidFill>
                <a:schemeClr val="tx1">
                  <a:lumMod val="75000"/>
                  <a:lumOff val="25000"/>
                </a:schemeClr>
              </a:solidFill>
              <a:latin typeface="+mj-lt"/>
            </a:endParaRPr>
          </a:p>
        </p:txBody>
      </p:sp>
      <p:sp>
        <p:nvSpPr>
          <p:cNvPr id="17" name="TextBox 16">
            <a:extLst>
              <a:ext uri="{FF2B5EF4-FFF2-40B4-BE49-F238E27FC236}">
                <a16:creationId xmlns:a16="http://schemas.microsoft.com/office/drawing/2014/main" id="{C123ABE1-4D7E-8F0A-5883-442A99CC2E9A}"/>
              </a:ext>
            </a:extLst>
          </p:cNvPr>
          <p:cNvSpPr txBox="1"/>
          <p:nvPr/>
        </p:nvSpPr>
        <p:spPr>
          <a:xfrm>
            <a:off x="1070146" y="3954075"/>
            <a:ext cx="2118032" cy="1235851"/>
          </a:xfrm>
          <a:prstGeom prst="rect">
            <a:avLst/>
          </a:prstGeom>
          <a:noFill/>
        </p:spPr>
        <p:txBody>
          <a:bodyPr wrap="square">
            <a:spAutoFit/>
          </a:bodyPr>
          <a:lstStyle/>
          <a:p>
            <a:pPr algn="ctr" rtl="0">
              <a:lnSpc>
                <a:spcPct val="115000"/>
              </a:lnSpc>
              <a:spcBef>
                <a:spcPts val="0"/>
              </a:spcBef>
              <a:spcAft>
                <a:spcPts val="0"/>
              </a:spcAft>
            </a:pPr>
            <a:r>
              <a:rPr lang="en-US" sz="2200" i="0" u="none" strike="noStrike">
                <a:solidFill>
                  <a:schemeClr val="tx1">
                    <a:lumMod val="75000"/>
                    <a:lumOff val="25000"/>
                  </a:schemeClr>
                </a:solidFill>
                <a:effectLst/>
                <a:latin typeface="+mj-lt"/>
                <a:ea typeface="Open Sans" panose="020B0606030504020204" pitchFamily="34" charset="0"/>
                <a:cs typeface="Open Sans" panose="020B0606030504020204" pitchFamily="34" charset="0"/>
              </a:rPr>
              <a:t>Define </a:t>
            </a:r>
          </a:p>
          <a:p>
            <a:pPr algn="ctr" rtl="0">
              <a:lnSpc>
                <a:spcPct val="115000"/>
              </a:lnSpc>
              <a:spcBef>
                <a:spcPts val="0"/>
              </a:spcBef>
              <a:spcAft>
                <a:spcPts val="0"/>
              </a:spcAft>
            </a:pPr>
            <a:r>
              <a:rPr lang="en-US" sz="2200" i="0" u="none" strike="noStrike">
                <a:solidFill>
                  <a:schemeClr val="tx1">
                    <a:lumMod val="75000"/>
                    <a:lumOff val="25000"/>
                  </a:schemeClr>
                </a:solidFill>
                <a:effectLst/>
                <a:latin typeface="+mj-lt"/>
                <a:ea typeface="Open Sans" panose="020B0606030504020204" pitchFamily="34" charset="0"/>
                <a:cs typeface="Open Sans" panose="020B0606030504020204" pitchFamily="34" charset="0"/>
              </a:rPr>
              <a:t>action </a:t>
            </a:r>
            <a:r>
              <a:rPr lang="en-US" sz="2200">
                <a:solidFill>
                  <a:schemeClr val="tx1">
                    <a:lumMod val="75000"/>
                    <a:lumOff val="25000"/>
                  </a:schemeClr>
                </a:solidFill>
                <a:latin typeface="+mj-lt"/>
                <a:ea typeface="Open Sans" panose="020B0606030504020204" pitchFamily="34" charset="0"/>
                <a:cs typeface="Open Sans" panose="020B0606030504020204" pitchFamily="34" charset="0"/>
              </a:rPr>
              <a:t>t</a:t>
            </a:r>
            <a:r>
              <a:rPr lang="en-US" sz="2200" i="0" u="none" strike="noStrike">
                <a:solidFill>
                  <a:schemeClr val="tx1">
                    <a:lumMod val="75000"/>
                    <a:lumOff val="25000"/>
                  </a:schemeClr>
                </a:solidFill>
                <a:effectLst/>
                <a:latin typeface="+mj-lt"/>
                <a:ea typeface="Open Sans" panose="020B0606030504020204" pitchFamily="34" charset="0"/>
                <a:cs typeface="Open Sans" panose="020B0606030504020204" pitchFamily="34" charset="0"/>
              </a:rPr>
              <a:t>ype </a:t>
            </a:r>
          </a:p>
          <a:p>
            <a:pPr algn="ctr" rtl="0">
              <a:lnSpc>
                <a:spcPct val="115000"/>
              </a:lnSpc>
              <a:spcBef>
                <a:spcPts val="0"/>
              </a:spcBef>
              <a:spcAft>
                <a:spcPts val="0"/>
              </a:spcAft>
            </a:pPr>
            <a:r>
              <a:rPr lang="en-US" sz="2200">
                <a:solidFill>
                  <a:schemeClr val="tx1">
                    <a:lumMod val="75000"/>
                    <a:lumOff val="25000"/>
                  </a:schemeClr>
                </a:solidFill>
                <a:latin typeface="+mj-lt"/>
                <a:ea typeface="Open Sans" panose="020B0606030504020204" pitchFamily="34" charset="0"/>
                <a:cs typeface="Open Sans" panose="020B0606030504020204" pitchFamily="34" charset="0"/>
              </a:rPr>
              <a:t>c</a:t>
            </a:r>
            <a:r>
              <a:rPr lang="en-US" sz="2200" i="0" u="none" strike="noStrike">
                <a:solidFill>
                  <a:schemeClr val="tx1">
                    <a:lumMod val="75000"/>
                    <a:lumOff val="25000"/>
                  </a:schemeClr>
                </a:solidFill>
                <a:effectLst/>
                <a:latin typeface="+mj-lt"/>
                <a:ea typeface="Open Sans" panose="020B0606030504020204" pitchFamily="34" charset="0"/>
                <a:cs typeface="Open Sans" panose="020B0606030504020204" pitchFamily="34" charset="0"/>
              </a:rPr>
              <a:t>onstants</a:t>
            </a:r>
          </a:p>
        </p:txBody>
      </p:sp>
      <p:sp>
        <p:nvSpPr>
          <p:cNvPr id="14" name="Freeform: Shape 13">
            <a:extLst>
              <a:ext uri="{FF2B5EF4-FFF2-40B4-BE49-F238E27FC236}">
                <a16:creationId xmlns:a16="http://schemas.microsoft.com/office/drawing/2014/main" id="{86E0C394-553A-5189-2E06-0085FF3E2B59}"/>
              </a:ext>
            </a:extLst>
          </p:cNvPr>
          <p:cNvSpPr/>
          <p:nvPr/>
        </p:nvSpPr>
        <p:spPr>
          <a:xfrm>
            <a:off x="3326977" y="3367817"/>
            <a:ext cx="2543455" cy="2408366"/>
          </a:xfrm>
          <a:custGeom>
            <a:avLst/>
            <a:gdLst>
              <a:gd name="connsiteX0" fmla="*/ 2543456 w 2543455"/>
              <a:gd name="connsiteY0" fmla="*/ 1204497 h 2408366"/>
              <a:gd name="connsiteX1" fmla="*/ 2381349 w 2543455"/>
              <a:gd name="connsiteY1" fmla="*/ 1042390 h 2408366"/>
              <a:gd name="connsiteX2" fmla="*/ 2039540 w 2543455"/>
              <a:gd name="connsiteY2" fmla="*/ 352490 h 2408366"/>
              <a:gd name="connsiteX3" fmla="*/ 1188161 w 2543455"/>
              <a:gd name="connsiteY3" fmla="*/ 0 h 2408366"/>
              <a:gd name="connsiteX4" fmla="*/ 336782 w 2543455"/>
              <a:gd name="connsiteY4" fmla="*/ 352490 h 2408366"/>
              <a:gd name="connsiteX5" fmla="*/ 0 w 2543455"/>
              <a:gd name="connsiteY5" fmla="*/ 1007204 h 2408366"/>
              <a:gd name="connsiteX6" fmla="*/ 184727 w 2543455"/>
              <a:gd name="connsiteY6" fmla="*/ 1191931 h 2408366"/>
              <a:gd name="connsiteX7" fmla="*/ 1188161 w 2543455"/>
              <a:gd name="connsiteY7" fmla="*/ 200435 h 2408366"/>
              <a:gd name="connsiteX8" fmla="*/ 2191595 w 2543455"/>
              <a:gd name="connsiteY8" fmla="*/ 1203869 h 2408366"/>
              <a:gd name="connsiteX9" fmla="*/ 1188161 w 2543455"/>
              <a:gd name="connsiteY9" fmla="*/ 2207931 h 2408366"/>
              <a:gd name="connsiteX10" fmla="*/ 184727 w 2543455"/>
              <a:gd name="connsiteY10" fmla="*/ 1216435 h 2408366"/>
              <a:gd name="connsiteX11" fmla="*/ 0 w 2543455"/>
              <a:gd name="connsiteY11" fmla="*/ 1401163 h 2408366"/>
              <a:gd name="connsiteX12" fmla="*/ 336782 w 2543455"/>
              <a:gd name="connsiteY12" fmla="*/ 2055876 h 2408366"/>
              <a:gd name="connsiteX13" fmla="*/ 1188161 w 2543455"/>
              <a:gd name="connsiteY13" fmla="*/ 2408366 h 2408366"/>
              <a:gd name="connsiteX14" fmla="*/ 2039540 w 2543455"/>
              <a:gd name="connsiteY14" fmla="*/ 2055876 h 2408366"/>
              <a:gd name="connsiteX15" fmla="*/ 2381349 w 2543455"/>
              <a:gd name="connsiteY15" fmla="*/ 1365977 h 2408366"/>
              <a:gd name="connsiteX16" fmla="*/ 2543456 w 2543455"/>
              <a:gd name="connsiteY16" fmla="*/ 1204497 h 2408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3455" h="2408366">
                <a:moveTo>
                  <a:pt x="2543456" y="1204497"/>
                </a:moveTo>
                <a:lnTo>
                  <a:pt x="2381349" y="1042390"/>
                </a:lnTo>
                <a:cubicBezTo>
                  <a:pt x="2346791" y="782263"/>
                  <a:pt x="2228037" y="541615"/>
                  <a:pt x="2039540" y="352490"/>
                </a:cubicBezTo>
                <a:cubicBezTo>
                  <a:pt x="1812087" y="125665"/>
                  <a:pt x="1509863" y="0"/>
                  <a:pt x="1188161" y="0"/>
                </a:cubicBezTo>
                <a:cubicBezTo>
                  <a:pt x="866459" y="0"/>
                  <a:pt x="564235" y="125036"/>
                  <a:pt x="336782" y="352490"/>
                </a:cubicBezTo>
                <a:cubicBezTo>
                  <a:pt x="156453" y="532819"/>
                  <a:pt x="40213" y="760272"/>
                  <a:pt x="0" y="1007204"/>
                </a:cubicBezTo>
                <a:lnTo>
                  <a:pt x="184727" y="1191931"/>
                </a:lnTo>
                <a:cubicBezTo>
                  <a:pt x="191010" y="644032"/>
                  <a:pt x="639006" y="200435"/>
                  <a:pt x="1188161" y="200435"/>
                </a:cubicBezTo>
                <a:cubicBezTo>
                  <a:pt x="1741714" y="200435"/>
                  <a:pt x="2191595" y="650944"/>
                  <a:pt x="2191595" y="1203869"/>
                </a:cubicBezTo>
                <a:cubicBezTo>
                  <a:pt x="2191595" y="1756794"/>
                  <a:pt x="1741714" y="2207931"/>
                  <a:pt x="1188161" y="2207931"/>
                </a:cubicBezTo>
                <a:cubicBezTo>
                  <a:pt x="639006" y="2207931"/>
                  <a:pt x="191010" y="1764334"/>
                  <a:pt x="184727" y="1216435"/>
                </a:cubicBezTo>
                <a:lnTo>
                  <a:pt x="0" y="1401163"/>
                </a:lnTo>
                <a:cubicBezTo>
                  <a:pt x="40213" y="1648094"/>
                  <a:pt x="156453" y="1875547"/>
                  <a:pt x="336782" y="2055876"/>
                </a:cubicBezTo>
                <a:cubicBezTo>
                  <a:pt x="564235" y="2283330"/>
                  <a:pt x="866459" y="2408366"/>
                  <a:pt x="1188161" y="2408366"/>
                </a:cubicBezTo>
                <a:cubicBezTo>
                  <a:pt x="1509863" y="2408366"/>
                  <a:pt x="1812087" y="2283330"/>
                  <a:pt x="2039540" y="2055876"/>
                </a:cubicBezTo>
                <a:cubicBezTo>
                  <a:pt x="2228665" y="1866751"/>
                  <a:pt x="2346791" y="1626731"/>
                  <a:pt x="2381349" y="1365977"/>
                </a:cubicBezTo>
                <a:lnTo>
                  <a:pt x="2543456" y="1204497"/>
                </a:lnTo>
                <a:close/>
              </a:path>
            </a:pathLst>
          </a:custGeom>
          <a:solidFill>
            <a:srgbClr val="C7DB95"/>
          </a:solidFill>
          <a:ln w="6281" cap="flat">
            <a:noFill/>
            <a:prstDash val="solid"/>
            <a:miter/>
          </a:ln>
        </p:spPr>
        <p:txBody>
          <a:bodyPr rtlCol="0" anchor="ctr"/>
          <a:lstStyle/>
          <a:p>
            <a:endParaRPr lang="en-US" sz="2200">
              <a:solidFill>
                <a:schemeClr val="tx1">
                  <a:lumMod val="75000"/>
                  <a:lumOff val="25000"/>
                </a:schemeClr>
              </a:solidFill>
              <a:latin typeface="+mj-lt"/>
            </a:endParaRPr>
          </a:p>
        </p:txBody>
      </p:sp>
      <p:sp>
        <p:nvSpPr>
          <p:cNvPr id="15" name="TextBox 14">
            <a:extLst>
              <a:ext uri="{FF2B5EF4-FFF2-40B4-BE49-F238E27FC236}">
                <a16:creationId xmlns:a16="http://schemas.microsoft.com/office/drawing/2014/main" id="{6C4D0DDF-B5BF-7929-46D1-5EC9665E63A4}"/>
              </a:ext>
            </a:extLst>
          </p:cNvPr>
          <p:cNvSpPr txBox="1"/>
          <p:nvPr/>
        </p:nvSpPr>
        <p:spPr>
          <a:xfrm>
            <a:off x="3524198" y="4148743"/>
            <a:ext cx="2016493" cy="846514"/>
          </a:xfrm>
          <a:prstGeom prst="rect">
            <a:avLst/>
          </a:prstGeom>
          <a:noFill/>
        </p:spPr>
        <p:txBody>
          <a:bodyPr wrap="square">
            <a:spAutoFit/>
          </a:bodyPr>
          <a:lstStyle/>
          <a:p>
            <a:pPr algn="ctr" rtl="0">
              <a:lnSpc>
                <a:spcPct val="115000"/>
              </a:lnSpc>
              <a:spcBef>
                <a:spcPts val="0"/>
              </a:spcBef>
              <a:spcAft>
                <a:spcPts val="0"/>
              </a:spcAft>
            </a:pPr>
            <a:r>
              <a:rPr lang="en-US" sz="2200" i="0" u="none" strike="noStrike">
                <a:solidFill>
                  <a:schemeClr val="tx1">
                    <a:lumMod val="75000"/>
                    <a:lumOff val="25000"/>
                  </a:schemeClr>
                </a:solidFill>
                <a:effectLst/>
                <a:latin typeface="+mj-lt"/>
                <a:ea typeface="Open Sans" panose="020B0606030504020204" pitchFamily="34" charset="0"/>
                <a:cs typeface="Open Sans" panose="020B0606030504020204" pitchFamily="34" charset="0"/>
              </a:rPr>
              <a:t>Define</a:t>
            </a:r>
          </a:p>
          <a:p>
            <a:pPr algn="ctr" rtl="0">
              <a:lnSpc>
                <a:spcPct val="115000"/>
              </a:lnSpc>
              <a:spcBef>
                <a:spcPts val="0"/>
              </a:spcBef>
              <a:spcAft>
                <a:spcPts val="0"/>
              </a:spcAft>
            </a:pPr>
            <a:r>
              <a:rPr lang="en-US" sz="2200" i="0" u="none" strike="noStrike">
                <a:solidFill>
                  <a:schemeClr val="tx1">
                    <a:lumMod val="75000"/>
                    <a:lumOff val="25000"/>
                  </a:schemeClr>
                </a:solidFill>
                <a:effectLst/>
                <a:latin typeface="+mj-lt"/>
                <a:ea typeface="Open Sans" panose="020B0606030504020204" pitchFamily="34" charset="0"/>
                <a:cs typeface="Open Sans" panose="020B0606030504020204" pitchFamily="34" charset="0"/>
              </a:rPr>
              <a:t>initial </a:t>
            </a:r>
            <a:r>
              <a:rPr lang="en-US" sz="2200">
                <a:solidFill>
                  <a:schemeClr val="tx1">
                    <a:lumMod val="75000"/>
                    <a:lumOff val="25000"/>
                  </a:schemeClr>
                </a:solidFill>
                <a:latin typeface="+mj-lt"/>
                <a:ea typeface="Open Sans" panose="020B0606030504020204" pitchFamily="34" charset="0"/>
                <a:cs typeface="Open Sans" panose="020B0606030504020204" pitchFamily="34" charset="0"/>
              </a:rPr>
              <a:t>s</a:t>
            </a:r>
            <a:r>
              <a:rPr lang="en-US" sz="2200" i="0" u="none" strike="noStrike">
                <a:solidFill>
                  <a:schemeClr val="tx1">
                    <a:lumMod val="75000"/>
                    <a:lumOff val="25000"/>
                  </a:schemeClr>
                </a:solidFill>
                <a:effectLst/>
                <a:latin typeface="+mj-lt"/>
                <a:ea typeface="Open Sans" panose="020B0606030504020204" pitchFamily="34" charset="0"/>
                <a:cs typeface="Open Sans" panose="020B0606030504020204" pitchFamily="34" charset="0"/>
              </a:rPr>
              <a:t>tate</a:t>
            </a:r>
          </a:p>
        </p:txBody>
      </p:sp>
    </p:spTree>
    <p:extLst>
      <p:ext uri="{BB962C8B-B14F-4D97-AF65-F5344CB8AC3E}">
        <p14:creationId xmlns:p14="http://schemas.microsoft.com/office/powerpoint/2010/main" val="7679747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C21D6C-BB44-DBCA-660C-1D4052952AE3}"/>
              </a:ext>
            </a:extLst>
          </p:cNvPr>
          <p:cNvSpPr>
            <a:spLocks noGrp="1"/>
          </p:cNvSpPr>
          <p:nvPr>
            <p:ph type="body" idx="10"/>
          </p:nvPr>
        </p:nvSpPr>
        <p:spPr>
          <a:xfrm>
            <a:off x="1966729" y="1303283"/>
            <a:ext cx="12322543" cy="903776"/>
          </a:xfrm>
        </p:spPr>
        <p:txBody>
          <a:bodyPr>
            <a:normAutofit/>
          </a:bodyPr>
          <a:lstStyle/>
          <a:p>
            <a:r>
              <a:rPr lang="en-US">
                <a:solidFill>
                  <a:srgbClr val="404040"/>
                </a:solidFill>
                <a:latin typeface="Open Sans" pitchFamily="2" charset="0"/>
              </a:rPr>
              <a:t>The essential approach for handling various segments of the application state involves combining multiple reducers. </a:t>
            </a:r>
            <a:endParaRPr lang="en-IN">
              <a:solidFill>
                <a:srgbClr val="404040"/>
              </a:solidFill>
              <a:latin typeface="Open Sans" pitchFamily="2" charset="0"/>
            </a:endParaRPr>
          </a:p>
        </p:txBody>
      </p:sp>
      <p:sp>
        <p:nvSpPr>
          <p:cNvPr id="4" name="Title 3">
            <a:extLst>
              <a:ext uri="{FF2B5EF4-FFF2-40B4-BE49-F238E27FC236}">
                <a16:creationId xmlns:a16="http://schemas.microsoft.com/office/drawing/2014/main" id="{6B4616B4-C7FE-868C-ECA8-7DEDD8742DCF}"/>
              </a:ext>
            </a:extLst>
          </p:cNvPr>
          <p:cNvSpPr>
            <a:spLocks noGrp="1"/>
          </p:cNvSpPr>
          <p:nvPr>
            <p:ph type="title"/>
          </p:nvPr>
        </p:nvSpPr>
        <p:spPr/>
        <p:txBody>
          <a:bodyPr/>
          <a:lstStyle/>
          <a:p>
            <a:r>
              <a:rPr lang="en-US"/>
              <a:t>Combining Multiple Reducers</a:t>
            </a:r>
            <a:endParaRPr lang="en-IN"/>
          </a:p>
        </p:txBody>
      </p:sp>
      <p:sp>
        <p:nvSpPr>
          <p:cNvPr id="6" name="Brandline_LVC">
            <a:extLst>
              <a:ext uri="{FF2B5EF4-FFF2-40B4-BE49-F238E27FC236}">
                <a16:creationId xmlns:a16="http://schemas.microsoft.com/office/drawing/2014/main" id="{CAE2782F-38E8-7048-1E22-2FF9FF5B6DBD}"/>
              </a:ext>
            </a:extLst>
          </p:cNvPr>
          <p:cNvSpPr/>
          <p:nvPr/>
        </p:nvSpPr>
        <p:spPr>
          <a:xfrm>
            <a:off x="4876800" y="816324"/>
            <a:ext cx="6506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7B7E9946-1357-BF22-1BD1-55A4E67ABDDF}"/>
              </a:ext>
            </a:extLst>
          </p:cNvPr>
          <p:cNvSpPr txBox="1"/>
          <p:nvPr/>
        </p:nvSpPr>
        <p:spPr>
          <a:xfrm>
            <a:off x="1701358" y="7383541"/>
            <a:ext cx="12853285" cy="457176"/>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rPr>
              <a:t>It allows for a modular architecture where different parts of the state are handled independently.</a:t>
            </a:r>
          </a:p>
        </p:txBody>
      </p:sp>
      <p:pic>
        <p:nvPicPr>
          <p:cNvPr id="5" name="Picture 4" descr="A group of people working on a computer&#10;&#10;Description automatically generated">
            <a:extLst>
              <a:ext uri="{FF2B5EF4-FFF2-40B4-BE49-F238E27FC236}">
                <a16:creationId xmlns:a16="http://schemas.microsoft.com/office/drawing/2014/main" id="{EFD311F4-A9FE-D809-DD63-BE62412C3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4403" y="2593975"/>
            <a:ext cx="6707195" cy="4462163"/>
          </a:xfrm>
          <a:prstGeom prst="roundRect">
            <a:avLst>
              <a:gd name="adj" fmla="val 5567"/>
            </a:avLst>
          </a:prstGeom>
        </p:spPr>
      </p:pic>
    </p:spTree>
    <p:extLst>
      <p:ext uri="{BB962C8B-B14F-4D97-AF65-F5344CB8AC3E}">
        <p14:creationId xmlns:p14="http://schemas.microsoft.com/office/powerpoint/2010/main" val="3743710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9985F3-6B45-613D-12D8-EB1CF0B2DEA8}"/>
              </a:ext>
            </a:extLst>
          </p:cNvPr>
          <p:cNvSpPr>
            <a:spLocks noGrp="1"/>
          </p:cNvSpPr>
          <p:nvPr>
            <p:ph type="body" idx="10"/>
          </p:nvPr>
        </p:nvSpPr>
        <p:spPr>
          <a:xfrm>
            <a:off x="1279501" y="1303283"/>
            <a:ext cx="13696999" cy="449317"/>
          </a:xfrm>
        </p:spPr>
        <p:txBody>
          <a:bodyPr>
            <a:normAutofit/>
          </a:bodyPr>
          <a:lstStyle/>
          <a:p>
            <a:r>
              <a:rPr lang="en-US">
                <a:solidFill>
                  <a:srgbClr val="404040"/>
                </a:solidFill>
                <a:latin typeface="Open Sans" pitchFamily="2" charset="0"/>
              </a:rPr>
              <a:t>The following are the steps to combine multiple reducers:</a:t>
            </a:r>
            <a:endParaRPr lang="en-IN">
              <a:solidFill>
                <a:srgbClr val="404040"/>
              </a:solidFill>
              <a:latin typeface="Open Sans" pitchFamily="2" charset="0"/>
            </a:endParaRPr>
          </a:p>
        </p:txBody>
      </p:sp>
      <p:sp>
        <p:nvSpPr>
          <p:cNvPr id="4" name="Title 3">
            <a:extLst>
              <a:ext uri="{FF2B5EF4-FFF2-40B4-BE49-F238E27FC236}">
                <a16:creationId xmlns:a16="http://schemas.microsoft.com/office/drawing/2014/main" id="{C216B9F6-3163-4B62-A78A-309B18908A6E}"/>
              </a:ext>
            </a:extLst>
          </p:cNvPr>
          <p:cNvSpPr>
            <a:spLocks noGrp="1"/>
          </p:cNvSpPr>
          <p:nvPr>
            <p:ph type="title"/>
          </p:nvPr>
        </p:nvSpPr>
        <p:spPr/>
        <p:txBody>
          <a:bodyPr/>
          <a:lstStyle/>
          <a:p>
            <a:r>
              <a:rPr lang="en-US"/>
              <a:t>Combining Multiple Reducers</a:t>
            </a:r>
            <a:endParaRPr lang="en-IN"/>
          </a:p>
        </p:txBody>
      </p:sp>
      <p:sp>
        <p:nvSpPr>
          <p:cNvPr id="34" name="Freeform: Shape 33">
            <a:extLst>
              <a:ext uri="{FF2B5EF4-FFF2-40B4-BE49-F238E27FC236}">
                <a16:creationId xmlns:a16="http://schemas.microsoft.com/office/drawing/2014/main" id="{0EFEEBBB-D5D2-7A0F-069A-065CF278E640}"/>
              </a:ext>
            </a:extLst>
          </p:cNvPr>
          <p:cNvSpPr/>
          <p:nvPr/>
        </p:nvSpPr>
        <p:spPr>
          <a:xfrm>
            <a:off x="817200" y="3167412"/>
            <a:ext cx="2948978" cy="2809179"/>
          </a:xfrm>
          <a:custGeom>
            <a:avLst/>
            <a:gdLst>
              <a:gd name="connsiteX0" fmla="*/ 2860216 w 2948978"/>
              <a:gd name="connsiteY0" fmla="*/ 1315837 h 2809179"/>
              <a:gd name="connsiteX1" fmla="*/ 2808379 w 2948978"/>
              <a:gd name="connsiteY1" fmla="*/ 1315837 h 2809179"/>
              <a:gd name="connsiteX2" fmla="*/ 2743096 w 2948978"/>
              <a:gd name="connsiteY2" fmla="*/ 1315837 h 2809179"/>
              <a:gd name="connsiteX3" fmla="*/ 2669914 w 2948978"/>
              <a:gd name="connsiteY3" fmla="*/ 1315837 h 2809179"/>
              <a:gd name="connsiteX4" fmla="*/ 2581164 w 2948978"/>
              <a:gd name="connsiteY4" fmla="*/ 1227086 h 2809179"/>
              <a:gd name="connsiteX5" fmla="*/ 2581164 w 2948978"/>
              <a:gd name="connsiteY5" fmla="*/ 1227086 h 2809179"/>
              <a:gd name="connsiteX6" fmla="*/ 2669914 w 2948978"/>
              <a:gd name="connsiteY6" fmla="*/ 1138336 h 2809179"/>
              <a:gd name="connsiteX7" fmla="*/ 2632165 w 2948978"/>
              <a:gd name="connsiteY7" fmla="*/ 1138336 h 2809179"/>
              <a:gd name="connsiteX8" fmla="*/ 2528107 w 2948978"/>
              <a:gd name="connsiteY8" fmla="*/ 1034278 h 2809179"/>
              <a:gd name="connsiteX9" fmla="*/ 2528107 w 2948978"/>
              <a:gd name="connsiteY9" fmla="*/ 880110 h 2809179"/>
              <a:gd name="connsiteX10" fmla="*/ 2350295 w 2948978"/>
              <a:gd name="connsiteY10" fmla="*/ 572129 h 2809179"/>
              <a:gd name="connsiteX11" fmla="*/ 1441866 w 2948978"/>
              <a:gd name="connsiteY11" fmla="*/ 47646 h 2809179"/>
              <a:gd name="connsiteX12" fmla="*/ 1086242 w 2948978"/>
              <a:gd name="connsiteY12" fmla="*/ 47646 h 2809179"/>
              <a:gd name="connsiteX13" fmla="*/ 177812 w 2948978"/>
              <a:gd name="connsiteY13" fmla="*/ 572126 h 2809179"/>
              <a:gd name="connsiteX14" fmla="*/ 0 w 2948978"/>
              <a:gd name="connsiteY14" fmla="*/ 880107 h 2809179"/>
              <a:gd name="connsiteX15" fmla="*/ 0 w 2948978"/>
              <a:gd name="connsiteY15" fmla="*/ 1929071 h 2809179"/>
              <a:gd name="connsiteX16" fmla="*/ 177812 w 2948978"/>
              <a:gd name="connsiteY16" fmla="*/ 2237055 h 2809179"/>
              <a:gd name="connsiteX17" fmla="*/ 1086242 w 2948978"/>
              <a:gd name="connsiteY17" fmla="*/ 2761520 h 2809179"/>
              <a:gd name="connsiteX18" fmla="*/ 1441866 w 2948978"/>
              <a:gd name="connsiteY18" fmla="*/ 2761520 h 2809179"/>
              <a:gd name="connsiteX19" fmla="*/ 2350295 w 2948978"/>
              <a:gd name="connsiteY19" fmla="*/ 2237055 h 2809179"/>
              <a:gd name="connsiteX20" fmla="*/ 2528107 w 2948978"/>
              <a:gd name="connsiteY20" fmla="*/ 1929071 h 2809179"/>
              <a:gd name="connsiteX21" fmla="*/ 2528107 w 2948978"/>
              <a:gd name="connsiteY21" fmla="*/ 1670845 h 2809179"/>
              <a:gd name="connsiteX22" fmla="*/ 2490010 w 2948978"/>
              <a:gd name="connsiteY22" fmla="*/ 1670845 h 2809179"/>
              <a:gd name="connsiteX23" fmla="*/ 2401260 w 2948978"/>
              <a:gd name="connsiteY23" fmla="*/ 1582095 h 2809179"/>
              <a:gd name="connsiteX24" fmla="*/ 2401260 w 2948978"/>
              <a:gd name="connsiteY24" fmla="*/ 1582095 h 2809179"/>
              <a:gd name="connsiteX25" fmla="*/ 2490010 w 2948978"/>
              <a:gd name="connsiteY25" fmla="*/ 1493344 h 2809179"/>
              <a:gd name="connsiteX26" fmla="*/ 2528107 w 2948978"/>
              <a:gd name="connsiteY26" fmla="*/ 1493344 h 2809179"/>
              <a:gd name="connsiteX27" fmla="*/ 2743096 w 2948978"/>
              <a:gd name="connsiteY27" fmla="*/ 1493344 h 2809179"/>
              <a:gd name="connsiteX28" fmla="*/ 2808379 w 2948978"/>
              <a:gd name="connsiteY28" fmla="*/ 1493344 h 2809179"/>
              <a:gd name="connsiteX29" fmla="*/ 2860216 w 2948978"/>
              <a:gd name="connsiteY29" fmla="*/ 1493344 h 2809179"/>
              <a:gd name="connsiteX30" fmla="*/ 2948979 w 2948978"/>
              <a:gd name="connsiteY30" fmla="*/ 1404590 h 2809179"/>
              <a:gd name="connsiteX31" fmla="*/ 2948979 w 2948978"/>
              <a:gd name="connsiteY31" fmla="*/ 1404590 h 2809179"/>
              <a:gd name="connsiteX32" fmla="*/ 2860216 w 2948978"/>
              <a:gd name="connsiteY32" fmla="*/ 1315837 h 280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48978" h="2809179">
                <a:moveTo>
                  <a:pt x="2860216" y="1315837"/>
                </a:moveTo>
                <a:lnTo>
                  <a:pt x="2808379" y="1315837"/>
                </a:lnTo>
                <a:lnTo>
                  <a:pt x="2743096" y="1315837"/>
                </a:lnTo>
                <a:lnTo>
                  <a:pt x="2669914" y="1315837"/>
                </a:lnTo>
                <a:cubicBezTo>
                  <a:pt x="2620898" y="1315837"/>
                  <a:pt x="2581164" y="1276102"/>
                  <a:pt x="2581164" y="1227086"/>
                </a:cubicBezTo>
                <a:lnTo>
                  <a:pt x="2581164" y="1227086"/>
                </a:lnTo>
                <a:cubicBezTo>
                  <a:pt x="2581164" y="1178070"/>
                  <a:pt x="2620898" y="1138336"/>
                  <a:pt x="2669914" y="1138336"/>
                </a:cubicBezTo>
                <a:lnTo>
                  <a:pt x="2632165" y="1138336"/>
                </a:lnTo>
                <a:cubicBezTo>
                  <a:pt x="2574696" y="1138336"/>
                  <a:pt x="2528107" y="1091747"/>
                  <a:pt x="2528107" y="1034278"/>
                </a:cubicBezTo>
                <a:lnTo>
                  <a:pt x="2528107" y="880110"/>
                </a:lnTo>
                <a:cubicBezTo>
                  <a:pt x="2528107" y="753058"/>
                  <a:pt x="2460326" y="635657"/>
                  <a:pt x="2350295" y="572129"/>
                </a:cubicBezTo>
                <a:lnTo>
                  <a:pt x="1441866" y="47646"/>
                </a:lnTo>
                <a:cubicBezTo>
                  <a:pt x="1331835" y="-15882"/>
                  <a:pt x="1196273" y="-15882"/>
                  <a:pt x="1086242" y="47646"/>
                </a:cubicBezTo>
                <a:lnTo>
                  <a:pt x="177812" y="572126"/>
                </a:lnTo>
                <a:cubicBezTo>
                  <a:pt x="67781" y="635654"/>
                  <a:pt x="0" y="753055"/>
                  <a:pt x="0" y="880107"/>
                </a:cubicBezTo>
                <a:lnTo>
                  <a:pt x="0" y="1929071"/>
                </a:lnTo>
                <a:cubicBezTo>
                  <a:pt x="0" y="2056123"/>
                  <a:pt x="67781" y="2173524"/>
                  <a:pt x="177812" y="2237055"/>
                </a:cubicBezTo>
                <a:lnTo>
                  <a:pt x="1086242" y="2761520"/>
                </a:lnTo>
                <a:cubicBezTo>
                  <a:pt x="1196273" y="2825066"/>
                  <a:pt x="1331835" y="2825066"/>
                  <a:pt x="1441866" y="2761520"/>
                </a:cubicBezTo>
                <a:lnTo>
                  <a:pt x="2350295" y="2237055"/>
                </a:lnTo>
                <a:cubicBezTo>
                  <a:pt x="2460326" y="2173524"/>
                  <a:pt x="2528107" y="2056123"/>
                  <a:pt x="2528107" y="1929071"/>
                </a:cubicBezTo>
                <a:lnTo>
                  <a:pt x="2528107" y="1670845"/>
                </a:lnTo>
                <a:lnTo>
                  <a:pt x="2490010" y="1670845"/>
                </a:lnTo>
                <a:cubicBezTo>
                  <a:pt x="2440994" y="1670845"/>
                  <a:pt x="2401260" y="1631111"/>
                  <a:pt x="2401260" y="1582095"/>
                </a:cubicBezTo>
                <a:lnTo>
                  <a:pt x="2401260" y="1582095"/>
                </a:lnTo>
                <a:cubicBezTo>
                  <a:pt x="2401260" y="1533078"/>
                  <a:pt x="2440994" y="1493344"/>
                  <a:pt x="2490010" y="1493344"/>
                </a:cubicBezTo>
                <a:lnTo>
                  <a:pt x="2528107" y="1493344"/>
                </a:lnTo>
                <a:lnTo>
                  <a:pt x="2743096" y="1493344"/>
                </a:lnTo>
                <a:lnTo>
                  <a:pt x="2808379" y="1493344"/>
                </a:lnTo>
                <a:lnTo>
                  <a:pt x="2860216" y="1493344"/>
                </a:lnTo>
                <a:cubicBezTo>
                  <a:pt x="2909247" y="1493344"/>
                  <a:pt x="2948979" y="1453610"/>
                  <a:pt x="2948979" y="1404590"/>
                </a:cubicBezTo>
                <a:lnTo>
                  <a:pt x="2948979" y="1404590"/>
                </a:lnTo>
                <a:cubicBezTo>
                  <a:pt x="2948979" y="1355571"/>
                  <a:pt x="2909247" y="1315837"/>
                  <a:pt x="2860216" y="1315837"/>
                </a:cubicBezTo>
                <a:close/>
              </a:path>
            </a:pathLst>
          </a:custGeom>
          <a:solidFill>
            <a:srgbClr val="BED2DB"/>
          </a:solidFill>
          <a:ln w="3048"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35" name="Freeform: Shape 34">
            <a:extLst>
              <a:ext uri="{FF2B5EF4-FFF2-40B4-BE49-F238E27FC236}">
                <a16:creationId xmlns:a16="http://schemas.microsoft.com/office/drawing/2014/main" id="{1282578A-99F3-F1A9-2ABF-35056E0A8183}"/>
              </a:ext>
            </a:extLst>
          </p:cNvPr>
          <p:cNvSpPr/>
          <p:nvPr/>
        </p:nvSpPr>
        <p:spPr>
          <a:xfrm>
            <a:off x="3808209" y="4483249"/>
            <a:ext cx="177501" cy="177501"/>
          </a:xfrm>
          <a:custGeom>
            <a:avLst/>
            <a:gdLst>
              <a:gd name="connsiteX0" fmla="*/ 177501 w 177501"/>
              <a:gd name="connsiteY0" fmla="*/ 88751 h 177501"/>
              <a:gd name="connsiteX1" fmla="*/ 88751 w 177501"/>
              <a:gd name="connsiteY1" fmla="*/ 177501 h 177501"/>
              <a:gd name="connsiteX2" fmla="*/ 0 w 177501"/>
              <a:gd name="connsiteY2" fmla="*/ 88751 h 177501"/>
              <a:gd name="connsiteX3" fmla="*/ 88751 w 177501"/>
              <a:gd name="connsiteY3" fmla="*/ 0 h 177501"/>
              <a:gd name="connsiteX4" fmla="*/ 177501 w 177501"/>
              <a:gd name="connsiteY4" fmla="*/ 88751 h 177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01" h="177501">
                <a:moveTo>
                  <a:pt x="177501" y="88751"/>
                </a:moveTo>
                <a:cubicBezTo>
                  <a:pt x="177501" y="137766"/>
                  <a:pt x="137766" y="177501"/>
                  <a:pt x="88751" y="177501"/>
                </a:cubicBezTo>
                <a:cubicBezTo>
                  <a:pt x="39735" y="177501"/>
                  <a:pt x="0" y="137766"/>
                  <a:pt x="0" y="88751"/>
                </a:cubicBezTo>
                <a:cubicBezTo>
                  <a:pt x="0" y="39735"/>
                  <a:pt x="39735" y="0"/>
                  <a:pt x="88751" y="0"/>
                </a:cubicBezTo>
                <a:cubicBezTo>
                  <a:pt x="137766" y="0"/>
                  <a:pt x="177501" y="39735"/>
                  <a:pt x="177501" y="88751"/>
                </a:cubicBezTo>
                <a:close/>
              </a:path>
            </a:pathLst>
          </a:custGeom>
          <a:solidFill>
            <a:srgbClr val="BED2DB"/>
          </a:solidFill>
          <a:ln w="3048"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36" name="Freeform: Shape 35">
            <a:extLst>
              <a:ext uri="{FF2B5EF4-FFF2-40B4-BE49-F238E27FC236}">
                <a16:creationId xmlns:a16="http://schemas.microsoft.com/office/drawing/2014/main" id="{0412230E-A48A-435D-BA46-A54D24A9305E}"/>
              </a:ext>
            </a:extLst>
          </p:cNvPr>
          <p:cNvSpPr/>
          <p:nvPr/>
        </p:nvSpPr>
        <p:spPr>
          <a:xfrm>
            <a:off x="1000153" y="3350364"/>
            <a:ext cx="2162200" cy="2443274"/>
          </a:xfrm>
          <a:custGeom>
            <a:avLst/>
            <a:gdLst>
              <a:gd name="connsiteX0" fmla="*/ 1081100 w 2162200"/>
              <a:gd name="connsiteY0" fmla="*/ 2443275 h 2443274"/>
              <a:gd name="connsiteX1" fmla="*/ 994762 w 2162200"/>
              <a:gd name="connsiteY1" fmla="*/ 2420131 h 2443274"/>
              <a:gd name="connsiteX2" fmla="*/ 86336 w 2162200"/>
              <a:gd name="connsiteY2" fmla="*/ 1895653 h 2443274"/>
              <a:gd name="connsiteX3" fmla="*/ 0 w 2162200"/>
              <a:gd name="connsiteY3" fmla="*/ 1746117 h 2443274"/>
              <a:gd name="connsiteX4" fmla="*/ 0 w 2162200"/>
              <a:gd name="connsiteY4" fmla="*/ 697155 h 2443274"/>
              <a:gd name="connsiteX5" fmla="*/ 86336 w 2162200"/>
              <a:gd name="connsiteY5" fmla="*/ 547615 h 2443274"/>
              <a:gd name="connsiteX6" fmla="*/ 994765 w 2162200"/>
              <a:gd name="connsiteY6" fmla="*/ 23134 h 2443274"/>
              <a:gd name="connsiteX7" fmla="*/ 1081100 w 2162200"/>
              <a:gd name="connsiteY7" fmla="*/ 0 h 2443274"/>
              <a:gd name="connsiteX8" fmla="*/ 1167439 w 2162200"/>
              <a:gd name="connsiteY8" fmla="*/ 23134 h 2443274"/>
              <a:gd name="connsiteX9" fmla="*/ 2075865 w 2162200"/>
              <a:gd name="connsiteY9" fmla="*/ 547615 h 2443274"/>
              <a:gd name="connsiteX10" fmla="*/ 2162201 w 2162200"/>
              <a:gd name="connsiteY10" fmla="*/ 697155 h 2443274"/>
              <a:gd name="connsiteX11" fmla="*/ 2162201 w 2162200"/>
              <a:gd name="connsiteY11" fmla="*/ 1746117 h 2443274"/>
              <a:gd name="connsiteX12" fmla="*/ 2075865 w 2162200"/>
              <a:gd name="connsiteY12" fmla="*/ 1895653 h 2443274"/>
              <a:gd name="connsiteX13" fmla="*/ 1167436 w 2162200"/>
              <a:gd name="connsiteY13" fmla="*/ 2420131 h 2443274"/>
              <a:gd name="connsiteX14" fmla="*/ 1081100 w 2162200"/>
              <a:gd name="connsiteY14" fmla="*/ 2443275 h 244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62200" h="2443274">
                <a:moveTo>
                  <a:pt x="1081100" y="2443275"/>
                </a:moveTo>
                <a:cubicBezTo>
                  <a:pt x="1050831" y="2443275"/>
                  <a:pt x="1020976" y="2435286"/>
                  <a:pt x="994762" y="2420131"/>
                </a:cubicBezTo>
                <a:lnTo>
                  <a:pt x="86336" y="1895653"/>
                </a:lnTo>
                <a:cubicBezTo>
                  <a:pt x="33081" y="1864908"/>
                  <a:pt x="0" y="1807610"/>
                  <a:pt x="0" y="1746117"/>
                </a:cubicBezTo>
                <a:lnTo>
                  <a:pt x="0" y="697155"/>
                </a:lnTo>
                <a:cubicBezTo>
                  <a:pt x="0" y="635661"/>
                  <a:pt x="33081" y="578361"/>
                  <a:pt x="86336" y="547615"/>
                </a:cubicBezTo>
                <a:lnTo>
                  <a:pt x="994765" y="23134"/>
                </a:lnTo>
                <a:cubicBezTo>
                  <a:pt x="1020979" y="8001"/>
                  <a:pt x="1050831" y="0"/>
                  <a:pt x="1081100" y="0"/>
                </a:cubicBezTo>
                <a:cubicBezTo>
                  <a:pt x="1111370" y="0"/>
                  <a:pt x="1141225" y="8001"/>
                  <a:pt x="1167439" y="23134"/>
                </a:cubicBezTo>
                <a:lnTo>
                  <a:pt x="2075865" y="547615"/>
                </a:lnTo>
                <a:cubicBezTo>
                  <a:pt x="2129117" y="578361"/>
                  <a:pt x="2162201" y="635661"/>
                  <a:pt x="2162201" y="697155"/>
                </a:cubicBezTo>
                <a:lnTo>
                  <a:pt x="2162201" y="1746117"/>
                </a:lnTo>
                <a:cubicBezTo>
                  <a:pt x="2162201" y="1807610"/>
                  <a:pt x="2129120" y="1864908"/>
                  <a:pt x="2075865" y="1895653"/>
                </a:cubicBezTo>
                <a:lnTo>
                  <a:pt x="1167436" y="2420131"/>
                </a:lnTo>
                <a:cubicBezTo>
                  <a:pt x="1141225" y="2435286"/>
                  <a:pt x="1111370" y="2443275"/>
                  <a:pt x="1081100" y="2443275"/>
                </a:cubicBezTo>
                <a:close/>
              </a:path>
            </a:pathLst>
          </a:custGeom>
          <a:solidFill>
            <a:srgbClr val="FFFFFF"/>
          </a:solidFill>
          <a:ln w="3048"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33" name="TextBox 32">
            <a:extLst>
              <a:ext uri="{FF2B5EF4-FFF2-40B4-BE49-F238E27FC236}">
                <a16:creationId xmlns:a16="http://schemas.microsoft.com/office/drawing/2014/main" id="{EEFAEB2D-20FF-7132-DBBA-AFBB57875C4A}"/>
              </a:ext>
            </a:extLst>
          </p:cNvPr>
          <p:cNvSpPr txBox="1"/>
          <p:nvPr/>
        </p:nvSpPr>
        <p:spPr>
          <a:xfrm>
            <a:off x="1064248" y="3954076"/>
            <a:ext cx="2034010" cy="1235851"/>
          </a:xfrm>
          <a:prstGeom prst="rect">
            <a:avLst/>
          </a:prstGeom>
          <a:noFill/>
        </p:spPr>
        <p:txBody>
          <a:bodyPr wrap="square">
            <a:spAutoFit/>
          </a:bodyPr>
          <a:lstStyle/>
          <a:p>
            <a:pPr algn="ctr">
              <a:lnSpc>
                <a:spcPct val="115000"/>
              </a:lnSpc>
              <a:buClrTx/>
              <a:buFontTx/>
              <a:buNone/>
            </a:pPr>
            <a:r>
              <a:rPr lang="en-US" sz="2200" kern="1200">
                <a:solidFill>
                  <a:srgbClr val="404040"/>
                </a:solidFill>
                <a:latin typeface="Open Sans" pitchFamily="2" charset="0"/>
                <a:ea typeface="+mn-ea"/>
                <a:cs typeface="+mn-cs"/>
              </a:rPr>
              <a:t>Define action type constants </a:t>
            </a:r>
          </a:p>
        </p:txBody>
      </p:sp>
      <p:sp>
        <p:nvSpPr>
          <p:cNvPr id="29" name="Freeform: Shape 28">
            <a:extLst>
              <a:ext uri="{FF2B5EF4-FFF2-40B4-BE49-F238E27FC236}">
                <a16:creationId xmlns:a16="http://schemas.microsoft.com/office/drawing/2014/main" id="{360B1C2D-A3BB-3E12-B2F6-C1A5CCB5F4B1}"/>
              </a:ext>
            </a:extLst>
          </p:cNvPr>
          <p:cNvSpPr/>
          <p:nvPr/>
        </p:nvSpPr>
        <p:spPr>
          <a:xfrm>
            <a:off x="3218459" y="3167415"/>
            <a:ext cx="3571080" cy="2809153"/>
          </a:xfrm>
          <a:custGeom>
            <a:avLst/>
            <a:gdLst>
              <a:gd name="connsiteX0" fmla="*/ 3482317 w 3571080"/>
              <a:gd name="connsiteY0" fmla="*/ 1315834 h 2809153"/>
              <a:gd name="connsiteX1" fmla="*/ 3430481 w 3571080"/>
              <a:gd name="connsiteY1" fmla="*/ 1315834 h 2809153"/>
              <a:gd name="connsiteX2" fmla="*/ 3365197 w 3571080"/>
              <a:gd name="connsiteY2" fmla="*/ 1315834 h 2809153"/>
              <a:gd name="connsiteX3" fmla="*/ 3292016 w 3571080"/>
              <a:gd name="connsiteY3" fmla="*/ 1315834 h 2809153"/>
              <a:gd name="connsiteX4" fmla="*/ 3203284 w 3571080"/>
              <a:gd name="connsiteY4" fmla="*/ 1227083 h 2809153"/>
              <a:gd name="connsiteX5" fmla="*/ 3292016 w 3571080"/>
              <a:gd name="connsiteY5" fmla="*/ 1138333 h 2809153"/>
              <a:gd name="connsiteX6" fmla="*/ 3254267 w 3571080"/>
              <a:gd name="connsiteY6" fmla="*/ 1138333 h 2809153"/>
              <a:gd name="connsiteX7" fmla="*/ 3150227 w 3571080"/>
              <a:gd name="connsiteY7" fmla="*/ 1034275 h 2809153"/>
              <a:gd name="connsiteX8" fmla="*/ 3150227 w 3571080"/>
              <a:gd name="connsiteY8" fmla="*/ 880107 h 2809153"/>
              <a:gd name="connsiteX9" fmla="*/ 2972397 w 3571080"/>
              <a:gd name="connsiteY9" fmla="*/ 572126 h 2809153"/>
              <a:gd name="connsiteX10" fmla="*/ 2063974 w 3571080"/>
              <a:gd name="connsiteY10" fmla="*/ 47646 h 2809153"/>
              <a:gd name="connsiteX11" fmla="*/ 1708343 w 3571080"/>
              <a:gd name="connsiteY11" fmla="*/ 47646 h 2809153"/>
              <a:gd name="connsiteX12" fmla="*/ 799920 w 3571080"/>
              <a:gd name="connsiteY12" fmla="*/ 572126 h 2809153"/>
              <a:gd name="connsiteX13" fmla="*/ 622120 w 3571080"/>
              <a:gd name="connsiteY13" fmla="*/ 880107 h 2809153"/>
              <a:gd name="connsiteX14" fmla="*/ 622120 w 3571080"/>
              <a:gd name="connsiteY14" fmla="*/ 1034275 h 2809153"/>
              <a:gd name="connsiteX15" fmla="*/ 518050 w 3571080"/>
              <a:gd name="connsiteY15" fmla="*/ 1138333 h 2809153"/>
              <a:gd name="connsiteX16" fmla="*/ 407119 w 3571080"/>
              <a:gd name="connsiteY16" fmla="*/ 1138333 h 2809153"/>
              <a:gd name="connsiteX17" fmla="*/ 268655 w 3571080"/>
              <a:gd name="connsiteY17" fmla="*/ 1138333 h 2809153"/>
              <a:gd name="connsiteX18" fmla="*/ 179904 w 3571080"/>
              <a:gd name="connsiteY18" fmla="*/ 1227083 h 2809153"/>
              <a:gd name="connsiteX19" fmla="*/ 179904 w 3571080"/>
              <a:gd name="connsiteY19" fmla="*/ 1227083 h 2809153"/>
              <a:gd name="connsiteX20" fmla="*/ 268655 w 3571080"/>
              <a:gd name="connsiteY20" fmla="*/ 1315834 h 2809153"/>
              <a:gd name="connsiteX21" fmla="*/ 341836 w 3571080"/>
              <a:gd name="connsiteY21" fmla="*/ 1315834 h 2809153"/>
              <a:gd name="connsiteX22" fmla="*/ 407119 w 3571080"/>
              <a:gd name="connsiteY22" fmla="*/ 1315834 h 2809153"/>
              <a:gd name="connsiteX23" fmla="*/ 458956 w 3571080"/>
              <a:gd name="connsiteY23" fmla="*/ 1315834 h 2809153"/>
              <a:gd name="connsiteX24" fmla="*/ 547719 w 3571080"/>
              <a:gd name="connsiteY24" fmla="*/ 1404584 h 2809153"/>
              <a:gd name="connsiteX25" fmla="*/ 547719 w 3571080"/>
              <a:gd name="connsiteY25" fmla="*/ 1404584 h 2809153"/>
              <a:gd name="connsiteX26" fmla="*/ 458956 w 3571080"/>
              <a:gd name="connsiteY26" fmla="*/ 1493335 h 2809153"/>
              <a:gd name="connsiteX27" fmla="*/ 407119 w 3571080"/>
              <a:gd name="connsiteY27" fmla="*/ 1493335 h 2809153"/>
              <a:gd name="connsiteX28" fmla="*/ 341836 w 3571080"/>
              <a:gd name="connsiteY28" fmla="*/ 1493335 h 2809153"/>
              <a:gd name="connsiteX29" fmla="*/ 126848 w 3571080"/>
              <a:gd name="connsiteY29" fmla="*/ 1493335 h 2809153"/>
              <a:gd name="connsiteX30" fmla="*/ 88751 w 3571080"/>
              <a:gd name="connsiteY30" fmla="*/ 1493335 h 2809153"/>
              <a:gd name="connsiteX31" fmla="*/ 0 w 3571080"/>
              <a:gd name="connsiteY31" fmla="*/ 1582085 h 2809153"/>
              <a:gd name="connsiteX32" fmla="*/ 0 w 3571080"/>
              <a:gd name="connsiteY32" fmla="*/ 1582085 h 2809153"/>
              <a:gd name="connsiteX33" fmla="*/ 88751 w 3571080"/>
              <a:gd name="connsiteY33" fmla="*/ 1670836 h 2809153"/>
              <a:gd name="connsiteX34" fmla="*/ 126848 w 3571080"/>
              <a:gd name="connsiteY34" fmla="*/ 1670836 h 2809153"/>
              <a:gd name="connsiteX35" fmla="*/ 407119 w 3571080"/>
              <a:gd name="connsiteY35" fmla="*/ 1670836 h 2809153"/>
              <a:gd name="connsiteX36" fmla="*/ 518050 w 3571080"/>
              <a:gd name="connsiteY36" fmla="*/ 1670836 h 2809153"/>
              <a:gd name="connsiteX37" fmla="*/ 622120 w 3571080"/>
              <a:gd name="connsiteY37" fmla="*/ 1774891 h 2809153"/>
              <a:gd name="connsiteX38" fmla="*/ 622120 w 3571080"/>
              <a:gd name="connsiteY38" fmla="*/ 1929059 h 2809153"/>
              <a:gd name="connsiteX39" fmla="*/ 799920 w 3571080"/>
              <a:gd name="connsiteY39" fmla="*/ 2237052 h 2809153"/>
              <a:gd name="connsiteX40" fmla="*/ 1708343 w 3571080"/>
              <a:gd name="connsiteY40" fmla="*/ 2761517 h 2809153"/>
              <a:gd name="connsiteX41" fmla="*/ 2063974 w 3571080"/>
              <a:gd name="connsiteY41" fmla="*/ 2761517 h 2809153"/>
              <a:gd name="connsiteX42" fmla="*/ 2972397 w 3571080"/>
              <a:gd name="connsiteY42" fmla="*/ 2237052 h 2809153"/>
              <a:gd name="connsiteX43" fmla="*/ 3150227 w 3571080"/>
              <a:gd name="connsiteY43" fmla="*/ 1929059 h 2809153"/>
              <a:gd name="connsiteX44" fmla="*/ 3150227 w 3571080"/>
              <a:gd name="connsiteY44" fmla="*/ 1670833 h 2809153"/>
              <a:gd name="connsiteX45" fmla="*/ 3112112 w 3571080"/>
              <a:gd name="connsiteY45" fmla="*/ 1670833 h 2809153"/>
              <a:gd name="connsiteX46" fmla="*/ 3023380 w 3571080"/>
              <a:gd name="connsiteY46" fmla="*/ 1582082 h 2809153"/>
              <a:gd name="connsiteX47" fmla="*/ 3023380 w 3571080"/>
              <a:gd name="connsiteY47" fmla="*/ 1582082 h 2809153"/>
              <a:gd name="connsiteX48" fmla="*/ 3112112 w 3571080"/>
              <a:gd name="connsiteY48" fmla="*/ 1493332 h 2809153"/>
              <a:gd name="connsiteX49" fmla="*/ 3150227 w 3571080"/>
              <a:gd name="connsiteY49" fmla="*/ 1493332 h 2809153"/>
              <a:gd name="connsiteX50" fmla="*/ 3365197 w 3571080"/>
              <a:gd name="connsiteY50" fmla="*/ 1493332 h 2809153"/>
              <a:gd name="connsiteX51" fmla="*/ 3430481 w 3571080"/>
              <a:gd name="connsiteY51" fmla="*/ 1493332 h 2809153"/>
              <a:gd name="connsiteX52" fmla="*/ 3482317 w 3571080"/>
              <a:gd name="connsiteY52" fmla="*/ 1493332 h 2809153"/>
              <a:gd name="connsiteX53" fmla="*/ 3571080 w 3571080"/>
              <a:gd name="connsiteY53" fmla="*/ 1404581 h 2809153"/>
              <a:gd name="connsiteX54" fmla="*/ 3571080 w 3571080"/>
              <a:gd name="connsiteY54" fmla="*/ 1404581 h 2809153"/>
              <a:gd name="connsiteX55" fmla="*/ 3482317 w 3571080"/>
              <a:gd name="connsiteY55" fmla="*/ 1315834 h 280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571080" h="2809153">
                <a:moveTo>
                  <a:pt x="3482317" y="1315834"/>
                </a:moveTo>
                <a:lnTo>
                  <a:pt x="3430481" y="1315834"/>
                </a:lnTo>
                <a:lnTo>
                  <a:pt x="3365197" y="1315834"/>
                </a:lnTo>
                <a:lnTo>
                  <a:pt x="3292016" y="1315834"/>
                </a:lnTo>
                <a:cubicBezTo>
                  <a:pt x="3243015" y="1315834"/>
                  <a:pt x="3203284" y="1276099"/>
                  <a:pt x="3203284" y="1227083"/>
                </a:cubicBezTo>
                <a:cubicBezTo>
                  <a:pt x="3203284" y="1178067"/>
                  <a:pt x="3243015" y="1138333"/>
                  <a:pt x="3292016" y="1138333"/>
                </a:cubicBezTo>
                <a:lnTo>
                  <a:pt x="3254267" y="1138333"/>
                </a:lnTo>
                <a:cubicBezTo>
                  <a:pt x="3196819" y="1138333"/>
                  <a:pt x="3150227" y="1091744"/>
                  <a:pt x="3150227" y="1034275"/>
                </a:cubicBezTo>
                <a:lnTo>
                  <a:pt x="3150227" y="880107"/>
                </a:lnTo>
                <a:cubicBezTo>
                  <a:pt x="3150227" y="753055"/>
                  <a:pt x="3082443" y="635654"/>
                  <a:pt x="2972397" y="572126"/>
                </a:cubicBezTo>
                <a:lnTo>
                  <a:pt x="2063974" y="47646"/>
                </a:lnTo>
                <a:cubicBezTo>
                  <a:pt x="1953958" y="-15882"/>
                  <a:pt x="1818389" y="-15882"/>
                  <a:pt x="1708343" y="47646"/>
                </a:cubicBezTo>
                <a:lnTo>
                  <a:pt x="799920" y="572126"/>
                </a:lnTo>
                <a:cubicBezTo>
                  <a:pt x="689904" y="635654"/>
                  <a:pt x="622120" y="753055"/>
                  <a:pt x="622120" y="880107"/>
                </a:cubicBezTo>
                <a:lnTo>
                  <a:pt x="622120" y="1034275"/>
                </a:lnTo>
                <a:cubicBezTo>
                  <a:pt x="622120" y="1091744"/>
                  <a:pt x="575528" y="1138333"/>
                  <a:pt x="518050" y="1138333"/>
                </a:cubicBezTo>
                <a:lnTo>
                  <a:pt x="407119" y="1138333"/>
                </a:lnTo>
                <a:lnTo>
                  <a:pt x="268655" y="1138333"/>
                </a:lnTo>
                <a:cubicBezTo>
                  <a:pt x="219638" y="1138333"/>
                  <a:pt x="179904" y="1178067"/>
                  <a:pt x="179904" y="1227083"/>
                </a:cubicBezTo>
                <a:lnTo>
                  <a:pt x="179904" y="1227083"/>
                </a:lnTo>
                <a:cubicBezTo>
                  <a:pt x="179904" y="1276099"/>
                  <a:pt x="219638" y="1315834"/>
                  <a:pt x="268655" y="1315834"/>
                </a:cubicBezTo>
                <a:lnTo>
                  <a:pt x="341836" y="1315834"/>
                </a:lnTo>
                <a:lnTo>
                  <a:pt x="407119" y="1315834"/>
                </a:lnTo>
                <a:lnTo>
                  <a:pt x="458956" y="1315834"/>
                </a:lnTo>
                <a:cubicBezTo>
                  <a:pt x="507988" y="1315834"/>
                  <a:pt x="547719" y="1355568"/>
                  <a:pt x="547719" y="1404584"/>
                </a:cubicBezTo>
                <a:lnTo>
                  <a:pt x="547719" y="1404584"/>
                </a:lnTo>
                <a:cubicBezTo>
                  <a:pt x="547719" y="1453601"/>
                  <a:pt x="507988" y="1493335"/>
                  <a:pt x="458956" y="1493335"/>
                </a:cubicBezTo>
                <a:lnTo>
                  <a:pt x="407119" y="1493335"/>
                </a:lnTo>
                <a:lnTo>
                  <a:pt x="341836" y="1493335"/>
                </a:lnTo>
                <a:lnTo>
                  <a:pt x="126848" y="1493335"/>
                </a:lnTo>
                <a:lnTo>
                  <a:pt x="88751" y="1493335"/>
                </a:lnTo>
                <a:cubicBezTo>
                  <a:pt x="39734" y="1493335"/>
                  <a:pt x="0" y="1533069"/>
                  <a:pt x="0" y="1582085"/>
                </a:cubicBezTo>
                <a:lnTo>
                  <a:pt x="0" y="1582085"/>
                </a:lnTo>
                <a:cubicBezTo>
                  <a:pt x="0" y="1631102"/>
                  <a:pt x="39734" y="1670836"/>
                  <a:pt x="88751" y="1670836"/>
                </a:cubicBezTo>
                <a:lnTo>
                  <a:pt x="126848" y="1670836"/>
                </a:lnTo>
                <a:lnTo>
                  <a:pt x="407119" y="1670836"/>
                </a:lnTo>
                <a:lnTo>
                  <a:pt x="518050" y="1670836"/>
                </a:lnTo>
                <a:cubicBezTo>
                  <a:pt x="575528" y="1670836"/>
                  <a:pt x="622120" y="1717425"/>
                  <a:pt x="622120" y="1774891"/>
                </a:cubicBezTo>
                <a:lnTo>
                  <a:pt x="622120" y="1929059"/>
                </a:lnTo>
                <a:cubicBezTo>
                  <a:pt x="622120" y="2056111"/>
                  <a:pt x="689904" y="2173512"/>
                  <a:pt x="799920" y="2237052"/>
                </a:cubicBezTo>
                <a:lnTo>
                  <a:pt x="1708343" y="2761517"/>
                </a:lnTo>
                <a:cubicBezTo>
                  <a:pt x="1818389" y="2825032"/>
                  <a:pt x="1953958" y="2825032"/>
                  <a:pt x="2063974" y="2761517"/>
                </a:cubicBezTo>
                <a:lnTo>
                  <a:pt x="2972397" y="2237052"/>
                </a:lnTo>
                <a:cubicBezTo>
                  <a:pt x="3082443" y="2173512"/>
                  <a:pt x="3150227" y="2056111"/>
                  <a:pt x="3150227" y="1929059"/>
                </a:cubicBezTo>
                <a:lnTo>
                  <a:pt x="3150227" y="1670833"/>
                </a:lnTo>
                <a:lnTo>
                  <a:pt x="3112112" y="1670833"/>
                </a:lnTo>
                <a:cubicBezTo>
                  <a:pt x="3063111" y="1670833"/>
                  <a:pt x="3023380" y="1631099"/>
                  <a:pt x="3023380" y="1582082"/>
                </a:cubicBezTo>
                <a:lnTo>
                  <a:pt x="3023380" y="1582082"/>
                </a:lnTo>
                <a:cubicBezTo>
                  <a:pt x="3023380" y="1533066"/>
                  <a:pt x="3063111" y="1493332"/>
                  <a:pt x="3112112" y="1493332"/>
                </a:cubicBezTo>
                <a:lnTo>
                  <a:pt x="3150227" y="1493332"/>
                </a:lnTo>
                <a:lnTo>
                  <a:pt x="3365197" y="1493332"/>
                </a:lnTo>
                <a:lnTo>
                  <a:pt x="3430481" y="1493332"/>
                </a:lnTo>
                <a:lnTo>
                  <a:pt x="3482317" y="1493332"/>
                </a:lnTo>
                <a:cubicBezTo>
                  <a:pt x="3531349" y="1493332"/>
                  <a:pt x="3571080" y="1453597"/>
                  <a:pt x="3571080" y="1404581"/>
                </a:cubicBezTo>
                <a:lnTo>
                  <a:pt x="3571080" y="1404581"/>
                </a:lnTo>
                <a:cubicBezTo>
                  <a:pt x="3571080" y="1355568"/>
                  <a:pt x="3531349" y="1315834"/>
                  <a:pt x="3482317" y="1315834"/>
                </a:cubicBezTo>
                <a:close/>
              </a:path>
            </a:pathLst>
          </a:custGeom>
          <a:solidFill>
            <a:srgbClr val="7D8F9D"/>
          </a:solidFill>
          <a:ln w="3048"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30" name="Freeform: Shape 29">
            <a:extLst>
              <a:ext uri="{FF2B5EF4-FFF2-40B4-BE49-F238E27FC236}">
                <a16:creationId xmlns:a16="http://schemas.microsoft.com/office/drawing/2014/main" id="{D323C803-5C8E-B6EF-E344-7D0BAF6AB564}"/>
              </a:ext>
            </a:extLst>
          </p:cNvPr>
          <p:cNvSpPr/>
          <p:nvPr/>
        </p:nvSpPr>
        <p:spPr>
          <a:xfrm>
            <a:off x="6831570" y="4483249"/>
            <a:ext cx="177501" cy="177501"/>
          </a:xfrm>
          <a:custGeom>
            <a:avLst/>
            <a:gdLst>
              <a:gd name="connsiteX0" fmla="*/ 177501 w 177501"/>
              <a:gd name="connsiteY0" fmla="*/ 88751 h 177501"/>
              <a:gd name="connsiteX1" fmla="*/ 88750 w 177501"/>
              <a:gd name="connsiteY1" fmla="*/ 177501 h 177501"/>
              <a:gd name="connsiteX2" fmla="*/ 0 w 177501"/>
              <a:gd name="connsiteY2" fmla="*/ 88751 h 177501"/>
              <a:gd name="connsiteX3" fmla="*/ 88750 w 177501"/>
              <a:gd name="connsiteY3" fmla="*/ 0 h 177501"/>
              <a:gd name="connsiteX4" fmla="*/ 177501 w 177501"/>
              <a:gd name="connsiteY4" fmla="*/ 88751 h 177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01" h="177501">
                <a:moveTo>
                  <a:pt x="177501" y="88751"/>
                </a:moveTo>
                <a:cubicBezTo>
                  <a:pt x="177501" y="137766"/>
                  <a:pt x="137766" y="177501"/>
                  <a:pt x="88750" y="177501"/>
                </a:cubicBezTo>
                <a:cubicBezTo>
                  <a:pt x="39735" y="177501"/>
                  <a:pt x="0" y="137766"/>
                  <a:pt x="0" y="88751"/>
                </a:cubicBezTo>
                <a:cubicBezTo>
                  <a:pt x="0" y="39735"/>
                  <a:pt x="39735" y="0"/>
                  <a:pt x="88750" y="0"/>
                </a:cubicBezTo>
                <a:cubicBezTo>
                  <a:pt x="137766" y="0"/>
                  <a:pt x="177501" y="39735"/>
                  <a:pt x="177501" y="88751"/>
                </a:cubicBezTo>
                <a:close/>
              </a:path>
            </a:pathLst>
          </a:custGeom>
          <a:solidFill>
            <a:srgbClr val="7D8F9D"/>
          </a:solidFill>
          <a:ln w="3048"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31" name="Freeform: Shape 30">
            <a:extLst>
              <a:ext uri="{FF2B5EF4-FFF2-40B4-BE49-F238E27FC236}">
                <a16:creationId xmlns:a16="http://schemas.microsoft.com/office/drawing/2014/main" id="{4864CBC3-5C41-7425-FF0C-0243A9138917}"/>
              </a:ext>
            </a:extLst>
          </p:cNvPr>
          <p:cNvSpPr/>
          <p:nvPr/>
        </p:nvSpPr>
        <p:spPr>
          <a:xfrm>
            <a:off x="4011594" y="3350364"/>
            <a:ext cx="2162200" cy="2443274"/>
          </a:xfrm>
          <a:custGeom>
            <a:avLst/>
            <a:gdLst>
              <a:gd name="connsiteX0" fmla="*/ 1081100 w 2162200"/>
              <a:gd name="connsiteY0" fmla="*/ 2443275 h 2443274"/>
              <a:gd name="connsiteX1" fmla="*/ 994747 w 2162200"/>
              <a:gd name="connsiteY1" fmla="*/ 2420131 h 2443274"/>
              <a:gd name="connsiteX2" fmla="*/ 86323 w 2162200"/>
              <a:gd name="connsiteY2" fmla="*/ 1895653 h 2443274"/>
              <a:gd name="connsiteX3" fmla="*/ 0 w 2162200"/>
              <a:gd name="connsiteY3" fmla="*/ 1746117 h 2443274"/>
              <a:gd name="connsiteX4" fmla="*/ 0 w 2162200"/>
              <a:gd name="connsiteY4" fmla="*/ 697155 h 2443274"/>
              <a:gd name="connsiteX5" fmla="*/ 86323 w 2162200"/>
              <a:gd name="connsiteY5" fmla="*/ 547615 h 2443274"/>
              <a:gd name="connsiteX6" fmla="*/ 994747 w 2162200"/>
              <a:gd name="connsiteY6" fmla="*/ 23134 h 2443274"/>
              <a:gd name="connsiteX7" fmla="*/ 1081100 w 2162200"/>
              <a:gd name="connsiteY7" fmla="*/ 0 h 2443274"/>
              <a:gd name="connsiteX8" fmla="*/ 1167424 w 2162200"/>
              <a:gd name="connsiteY8" fmla="*/ 23134 h 2443274"/>
              <a:gd name="connsiteX9" fmla="*/ 2075847 w 2162200"/>
              <a:gd name="connsiteY9" fmla="*/ 547615 h 2443274"/>
              <a:gd name="connsiteX10" fmla="*/ 2162201 w 2162200"/>
              <a:gd name="connsiteY10" fmla="*/ 697155 h 2443274"/>
              <a:gd name="connsiteX11" fmla="*/ 2162201 w 2162200"/>
              <a:gd name="connsiteY11" fmla="*/ 1746117 h 2443274"/>
              <a:gd name="connsiteX12" fmla="*/ 2075847 w 2162200"/>
              <a:gd name="connsiteY12" fmla="*/ 1895653 h 2443274"/>
              <a:gd name="connsiteX13" fmla="*/ 1167424 w 2162200"/>
              <a:gd name="connsiteY13" fmla="*/ 2420131 h 2443274"/>
              <a:gd name="connsiteX14" fmla="*/ 1081100 w 2162200"/>
              <a:gd name="connsiteY14" fmla="*/ 2443275 h 244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62200" h="2443274">
                <a:moveTo>
                  <a:pt x="1081100" y="2443275"/>
                </a:moveTo>
                <a:cubicBezTo>
                  <a:pt x="1050822" y="2443275"/>
                  <a:pt x="1020970" y="2435286"/>
                  <a:pt x="994747" y="2420131"/>
                </a:cubicBezTo>
                <a:lnTo>
                  <a:pt x="86323" y="1895653"/>
                </a:lnTo>
                <a:cubicBezTo>
                  <a:pt x="33084" y="1864908"/>
                  <a:pt x="0" y="1807610"/>
                  <a:pt x="0" y="1746117"/>
                </a:cubicBezTo>
                <a:lnTo>
                  <a:pt x="0" y="697155"/>
                </a:lnTo>
                <a:cubicBezTo>
                  <a:pt x="0" y="635661"/>
                  <a:pt x="33084" y="578364"/>
                  <a:pt x="86323" y="547615"/>
                </a:cubicBezTo>
                <a:lnTo>
                  <a:pt x="994747" y="23134"/>
                </a:lnTo>
                <a:cubicBezTo>
                  <a:pt x="1020970" y="8001"/>
                  <a:pt x="1050822" y="0"/>
                  <a:pt x="1081100" y="0"/>
                </a:cubicBezTo>
                <a:cubicBezTo>
                  <a:pt x="1111349" y="0"/>
                  <a:pt x="1141200" y="8001"/>
                  <a:pt x="1167424" y="23134"/>
                </a:cubicBezTo>
                <a:lnTo>
                  <a:pt x="2075847" y="547615"/>
                </a:lnTo>
                <a:cubicBezTo>
                  <a:pt x="2129117" y="578361"/>
                  <a:pt x="2162201" y="635661"/>
                  <a:pt x="2162201" y="697155"/>
                </a:cubicBezTo>
                <a:lnTo>
                  <a:pt x="2162201" y="1746117"/>
                </a:lnTo>
                <a:cubicBezTo>
                  <a:pt x="2162201" y="1807610"/>
                  <a:pt x="2129117" y="1864908"/>
                  <a:pt x="2075847" y="1895653"/>
                </a:cubicBezTo>
                <a:lnTo>
                  <a:pt x="1167424" y="2420131"/>
                </a:lnTo>
                <a:cubicBezTo>
                  <a:pt x="1141200" y="2435286"/>
                  <a:pt x="1111349" y="2443275"/>
                  <a:pt x="1081100" y="2443275"/>
                </a:cubicBezTo>
                <a:close/>
              </a:path>
            </a:pathLst>
          </a:custGeom>
          <a:solidFill>
            <a:srgbClr val="FFFFFF"/>
          </a:solidFill>
          <a:ln w="3048"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28" name="TextBox 27">
            <a:extLst>
              <a:ext uri="{FF2B5EF4-FFF2-40B4-BE49-F238E27FC236}">
                <a16:creationId xmlns:a16="http://schemas.microsoft.com/office/drawing/2014/main" id="{A0477139-E912-DB82-DBFF-CBC4FC98A213}"/>
              </a:ext>
            </a:extLst>
          </p:cNvPr>
          <p:cNvSpPr txBox="1"/>
          <p:nvPr/>
        </p:nvSpPr>
        <p:spPr>
          <a:xfrm>
            <a:off x="3962394" y="3954076"/>
            <a:ext cx="2260600" cy="1235851"/>
          </a:xfrm>
          <a:prstGeom prst="rect">
            <a:avLst/>
          </a:prstGeom>
          <a:noFill/>
        </p:spPr>
        <p:txBody>
          <a:bodyPr wrap="square">
            <a:spAutoFit/>
          </a:bodyPr>
          <a:lstStyle/>
          <a:p>
            <a:pPr algn="ctr">
              <a:lnSpc>
                <a:spcPct val="115000"/>
              </a:lnSpc>
              <a:buClrTx/>
              <a:buFontTx/>
              <a:buNone/>
            </a:pPr>
            <a:r>
              <a:rPr lang="en-US" sz="2200" kern="1200">
                <a:solidFill>
                  <a:schemeClr val="tx1">
                    <a:lumMod val="75000"/>
                    <a:lumOff val="25000"/>
                  </a:schemeClr>
                </a:solidFill>
                <a:latin typeface="Open Sans" pitchFamily="2" charset="0"/>
                <a:ea typeface="+mn-ea"/>
                <a:cs typeface="+mn-cs"/>
              </a:rPr>
              <a:t>Create individual </a:t>
            </a:r>
            <a:r>
              <a:rPr lang="en-US" sz="2200">
                <a:solidFill>
                  <a:schemeClr val="tx1">
                    <a:lumMod val="75000"/>
                    <a:lumOff val="25000"/>
                  </a:schemeClr>
                </a:solidFill>
                <a:latin typeface="Open Sans" pitchFamily="2" charset="0"/>
              </a:rPr>
              <a:t>r</a:t>
            </a:r>
            <a:r>
              <a:rPr lang="en-US" sz="2200" kern="1200">
                <a:solidFill>
                  <a:schemeClr val="tx1">
                    <a:lumMod val="75000"/>
                    <a:lumOff val="25000"/>
                  </a:schemeClr>
                </a:solidFill>
                <a:latin typeface="Open Sans" pitchFamily="2" charset="0"/>
                <a:ea typeface="+mn-ea"/>
                <a:cs typeface="+mn-cs"/>
              </a:rPr>
              <a:t>educers</a:t>
            </a:r>
          </a:p>
        </p:txBody>
      </p:sp>
      <p:sp>
        <p:nvSpPr>
          <p:cNvPr id="24" name="Freeform: Shape 23">
            <a:extLst>
              <a:ext uri="{FF2B5EF4-FFF2-40B4-BE49-F238E27FC236}">
                <a16:creationId xmlns:a16="http://schemas.microsoft.com/office/drawing/2014/main" id="{4FDF36AF-1FB1-A779-EB60-D7173D1C86E9}"/>
              </a:ext>
            </a:extLst>
          </p:cNvPr>
          <p:cNvSpPr/>
          <p:nvPr/>
        </p:nvSpPr>
        <p:spPr>
          <a:xfrm>
            <a:off x="6241839" y="3167415"/>
            <a:ext cx="3571061" cy="2809153"/>
          </a:xfrm>
          <a:custGeom>
            <a:avLst/>
            <a:gdLst>
              <a:gd name="connsiteX0" fmla="*/ 3482329 w 3571061"/>
              <a:gd name="connsiteY0" fmla="*/ 1315834 h 2809153"/>
              <a:gd name="connsiteX1" fmla="*/ 3430493 w 3571061"/>
              <a:gd name="connsiteY1" fmla="*/ 1315834 h 2809153"/>
              <a:gd name="connsiteX2" fmla="*/ 3365209 w 3571061"/>
              <a:gd name="connsiteY2" fmla="*/ 1315834 h 2809153"/>
              <a:gd name="connsiteX3" fmla="*/ 3292028 w 3571061"/>
              <a:gd name="connsiteY3" fmla="*/ 1315834 h 2809153"/>
              <a:gd name="connsiteX4" fmla="*/ 3203265 w 3571061"/>
              <a:gd name="connsiteY4" fmla="*/ 1227083 h 2809153"/>
              <a:gd name="connsiteX5" fmla="*/ 3292028 w 3571061"/>
              <a:gd name="connsiteY5" fmla="*/ 1138333 h 2809153"/>
              <a:gd name="connsiteX6" fmla="*/ 3254278 w 3571061"/>
              <a:gd name="connsiteY6" fmla="*/ 1138333 h 2809153"/>
              <a:gd name="connsiteX7" fmla="*/ 3150209 w 3571061"/>
              <a:gd name="connsiteY7" fmla="*/ 1034275 h 2809153"/>
              <a:gd name="connsiteX8" fmla="*/ 3150209 w 3571061"/>
              <a:gd name="connsiteY8" fmla="*/ 880107 h 2809153"/>
              <a:gd name="connsiteX9" fmla="*/ 2972409 w 3571061"/>
              <a:gd name="connsiteY9" fmla="*/ 572126 h 2809153"/>
              <a:gd name="connsiteX10" fmla="*/ 2063986 w 3571061"/>
              <a:gd name="connsiteY10" fmla="*/ 47646 h 2809153"/>
              <a:gd name="connsiteX11" fmla="*/ 1708355 w 3571061"/>
              <a:gd name="connsiteY11" fmla="*/ 47646 h 2809153"/>
              <a:gd name="connsiteX12" fmla="*/ 799932 w 3571061"/>
              <a:gd name="connsiteY12" fmla="*/ 572126 h 2809153"/>
              <a:gd name="connsiteX13" fmla="*/ 622101 w 3571061"/>
              <a:gd name="connsiteY13" fmla="*/ 880107 h 2809153"/>
              <a:gd name="connsiteX14" fmla="*/ 622101 w 3571061"/>
              <a:gd name="connsiteY14" fmla="*/ 1034275 h 2809153"/>
              <a:gd name="connsiteX15" fmla="*/ 518062 w 3571061"/>
              <a:gd name="connsiteY15" fmla="*/ 1138333 h 2809153"/>
              <a:gd name="connsiteX16" fmla="*/ 407131 w 3571061"/>
              <a:gd name="connsiteY16" fmla="*/ 1138333 h 2809153"/>
              <a:gd name="connsiteX17" fmla="*/ 268667 w 3571061"/>
              <a:gd name="connsiteY17" fmla="*/ 1138333 h 2809153"/>
              <a:gd name="connsiteX18" fmla="*/ 179904 w 3571061"/>
              <a:gd name="connsiteY18" fmla="*/ 1227083 h 2809153"/>
              <a:gd name="connsiteX19" fmla="*/ 179904 w 3571061"/>
              <a:gd name="connsiteY19" fmla="*/ 1227083 h 2809153"/>
              <a:gd name="connsiteX20" fmla="*/ 268667 w 3571061"/>
              <a:gd name="connsiteY20" fmla="*/ 1315834 h 2809153"/>
              <a:gd name="connsiteX21" fmla="*/ 341848 w 3571061"/>
              <a:gd name="connsiteY21" fmla="*/ 1315834 h 2809153"/>
              <a:gd name="connsiteX22" fmla="*/ 407131 w 3571061"/>
              <a:gd name="connsiteY22" fmla="*/ 1315834 h 2809153"/>
              <a:gd name="connsiteX23" fmla="*/ 458968 w 3571061"/>
              <a:gd name="connsiteY23" fmla="*/ 1315834 h 2809153"/>
              <a:gd name="connsiteX24" fmla="*/ 547701 w 3571061"/>
              <a:gd name="connsiteY24" fmla="*/ 1404584 h 2809153"/>
              <a:gd name="connsiteX25" fmla="*/ 547701 w 3571061"/>
              <a:gd name="connsiteY25" fmla="*/ 1404584 h 2809153"/>
              <a:gd name="connsiteX26" fmla="*/ 458968 w 3571061"/>
              <a:gd name="connsiteY26" fmla="*/ 1493335 h 2809153"/>
              <a:gd name="connsiteX27" fmla="*/ 407131 w 3571061"/>
              <a:gd name="connsiteY27" fmla="*/ 1493335 h 2809153"/>
              <a:gd name="connsiteX28" fmla="*/ 341848 w 3571061"/>
              <a:gd name="connsiteY28" fmla="*/ 1493335 h 2809153"/>
              <a:gd name="connsiteX29" fmla="*/ 126847 w 3571061"/>
              <a:gd name="connsiteY29" fmla="*/ 1493335 h 2809153"/>
              <a:gd name="connsiteX30" fmla="*/ 88763 w 3571061"/>
              <a:gd name="connsiteY30" fmla="*/ 1493335 h 2809153"/>
              <a:gd name="connsiteX31" fmla="*/ 0 w 3571061"/>
              <a:gd name="connsiteY31" fmla="*/ 1582085 h 2809153"/>
              <a:gd name="connsiteX32" fmla="*/ 0 w 3571061"/>
              <a:gd name="connsiteY32" fmla="*/ 1582085 h 2809153"/>
              <a:gd name="connsiteX33" fmla="*/ 88763 w 3571061"/>
              <a:gd name="connsiteY33" fmla="*/ 1670836 h 2809153"/>
              <a:gd name="connsiteX34" fmla="*/ 126847 w 3571061"/>
              <a:gd name="connsiteY34" fmla="*/ 1670836 h 2809153"/>
              <a:gd name="connsiteX35" fmla="*/ 407101 w 3571061"/>
              <a:gd name="connsiteY35" fmla="*/ 1670836 h 2809153"/>
              <a:gd name="connsiteX36" fmla="*/ 518032 w 3571061"/>
              <a:gd name="connsiteY36" fmla="*/ 1670836 h 2809153"/>
              <a:gd name="connsiteX37" fmla="*/ 622101 w 3571061"/>
              <a:gd name="connsiteY37" fmla="*/ 1774891 h 2809153"/>
              <a:gd name="connsiteX38" fmla="*/ 622101 w 3571061"/>
              <a:gd name="connsiteY38" fmla="*/ 1929059 h 2809153"/>
              <a:gd name="connsiteX39" fmla="*/ 799901 w 3571061"/>
              <a:gd name="connsiteY39" fmla="*/ 2237052 h 2809153"/>
              <a:gd name="connsiteX40" fmla="*/ 1708355 w 3571061"/>
              <a:gd name="connsiteY40" fmla="*/ 2761517 h 2809153"/>
              <a:gd name="connsiteX41" fmla="*/ 2063955 w 3571061"/>
              <a:gd name="connsiteY41" fmla="*/ 2761517 h 2809153"/>
              <a:gd name="connsiteX42" fmla="*/ 2972409 w 3571061"/>
              <a:gd name="connsiteY42" fmla="*/ 2237052 h 2809153"/>
              <a:gd name="connsiteX43" fmla="*/ 3150209 w 3571061"/>
              <a:gd name="connsiteY43" fmla="*/ 1929059 h 2809153"/>
              <a:gd name="connsiteX44" fmla="*/ 3150209 w 3571061"/>
              <a:gd name="connsiteY44" fmla="*/ 1670833 h 2809153"/>
              <a:gd name="connsiteX45" fmla="*/ 3112124 w 3571061"/>
              <a:gd name="connsiteY45" fmla="*/ 1670833 h 2809153"/>
              <a:gd name="connsiteX46" fmla="*/ 3023361 w 3571061"/>
              <a:gd name="connsiteY46" fmla="*/ 1582082 h 2809153"/>
              <a:gd name="connsiteX47" fmla="*/ 3023361 w 3571061"/>
              <a:gd name="connsiteY47" fmla="*/ 1582082 h 2809153"/>
              <a:gd name="connsiteX48" fmla="*/ 3112124 w 3571061"/>
              <a:gd name="connsiteY48" fmla="*/ 1493332 h 2809153"/>
              <a:gd name="connsiteX49" fmla="*/ 3150209 w 3571061"/>
              <a:gd name="connsiteY49" fmla="*/ 1493332 h 2809153"/>
              <a:gd name="connsiteX50" fmla="*/ 3365209 w 3571061"/>
              <a:gd name="connsiteY50" fmla="*/ 1493332 h 2809153"/>
              <a:gd name="connsiteX51" fmla="*/ 3430493 w 3571061"/>
              <a:gd name="connsiteY51" fmla="*/ 1493332 h 2809153"/>
              <a:gd name="connsiteX52" fmla="*/ 3482329 w 3571061"/>
              <a:gd name="connsiteY52" fmla="*/ 1493332 h 2809153"/>
              <a:gd name="connsiteX53" fmla="*/ 3571062 w 3571061"/>
              <a:gd name="connsiteY53" fmla="*/ 1404578 h 2809153"/>
              <a:gd name="connsiteX54" fmla="*/ 3571062 w 3571061"/>
              <a:gd name="connsiteY54" fmla="*/ 1404578 h 2809153"/>
              <a:gd name="connsiteX55" fmla="*/ 3482329 w 3571061"/>
              <a:gd name="connsiteY55" fmla="*/ 1315834 h 280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571061" h="2809153">
                <a:moveTo>
                  <a:pt x="3482329" y="1315834"/>
                </a:moveTo>
                <a:lnTo>
                  <a:pt x="3430493" y="1315834"/>
                </a:lnTo>
                <a:lnTo>
                  <a:pt x="3365209" y="1315834"/>
                </a:lnTo>
                <a:lnTo>
                  <a:pt x="3292028" y="1315834"/>
                </a:lnTo>
                <a:cubicBezTo>
                  <a:pt x="3242996" y="1315834"/>
                  <a:pt x="3203265" y="1276099"/>
                  <a:pt x="3203265" y="1227083"/>
                </a:cubicBezTo>
                <a:cubicBezTo>
                  <a:pt x="3203265" y="1178067"/>
                  <a:pt x="3242996" y="1138333"/>
                  <a:pt x="3292028" y="1138333"/>
                </a:cubicBezTo>
                <a:lnTo>
                  <a:pt x="3254278" y="1138333"/>
                </a:lnTo>
                <a:cubicBezTo>
                  <a:pt x="3196801" y="1138333"/>
                  <a:pt x="3150209" y="1091744"/>
                  <a:pt x="3150209" y="1034275"/>
                </a:cubicBezTo>
                <a:lnTo>
                  <a:pt x="3150209" y="880107"/>
                </a:lnTo>
                <a:cubicBezTo>
                  <a:pt x="3150209" y="753055"/>
                  <a:pt x="3082425" y="635654"/>
                  <a:pt x="2972409" y="572126"/>
                </a:cubicBezTo>
                <a:lnTo>
                  <a:pt x="2063986" y="47646"/>
                </a:lnTo>
                <a:cubicBezTo>
                  <a:pt x="1953939" y="-15882"/>
                  <a:pt x="1818371" y="-15882"/>
                  <a:pt x="1708355" y="47646"/>
                </a:cubicBezTo>
                <a:lnTo>
                  <a:pt x="799932" y="572126"/>
                </a:lnTo>
                <a:cubicBezTo>
                  <a:pt x="689885" y="635654"/>
                  <a:pt x="622101" y="753055"/>
                  <a:pt x="622101" y="880107"/>
                </a:cubicBezTo>
                <a:lnTo>
                  <a:pt x="622101" y="1034275"/>
                </a:lnTo>
                <a:cubicBezTo>
                  <a:pt x="622101" y="1091744"/>
                  <a:pt x="575509" y="1138333"/>
                  <a:pt x="518062" y="1138333"/>
                </a:cubicBezTo>
                <a:lnTo>
                  <a:pt x="407131" y="1138333"/>
                </a:lnTo>
                <a:lnTo>
                  <a:pt x="268667" y="1138333"/>
                </a:lnTo>
                <a:cubicBezTo>
                  <a:pt x="219635" y="1138333"/>
                  <a:pt x="179904" y="1178067"/>
                  <a:pt x="179904" y="1227083"/>
                </a:cubicBezTo>
                <a:lnTo>
                  <a:pt x="179904" y="1227083"/>
                </a:lnTo>
                <a:cubicBezTo>
                  <a:pt x="179904" y="1276099"/>
                  <a:pt x="219635" y="1315834"/>
                  <a:pt x="268667" y="1315834"/>
                </a:cubicBezTo>
                <a:lnTo>
                  <a:pt x="341848" y="1315834"/>
                </a:lnTo>
                <a:lnTo>
                  <a:pt x="407131" y="1315834"/>
                </a:lnTo>
                <a:lnTo>
                  <a:pt x="458968" y="1315834"/>
                </a:lnTo>
                <a:cubicBezTo>
                  <a:pt x="507969" y="1315834"/>
                  <a:pt x="547701" y="1355568"/>
                  <a:pt x="547701" y="1404584"/>
                </a:cubicBezTo>
                <a:lnTo>
                  <a:pt x="547701" y="1404584"/>
                </a:lnTo>
                <a:cubicBezTo>
                  <a:pt x="547701" y="1453601"/>
                  <a:pt x="507969" y="1493335"/>
                  <a:pt x="458968" y="1493335"/>
                </a:cubicBezTo>
                <a:lnTo>
                  <a:pt x="407131" y="1493335"/>
                </a:lnTo>
                <a:lnTo>
                  <a:pt x="341848" y="1493335"/>
                </a:lnTo>
                <a:lnTo>
                  <a:pt x="126847" y="1493335"/>
                </a:lnTo>
                <a:lnTo>
                  <a:pt x="88763" y="1493335"/>
                </a:lnTo>
                <a:cubicBezTo>
                  <a:pt x="39731" y="1493335"/>
                  <a:pt x="0" y="1533069"/>
                  <a:pt x="0" y="1582085"/>
                </a:cubicBezTo>
                <a:lnTo>
                  <a:pt x="0" y="1582085"/>
                </a:lnTo>
                <a:cubicBezTo>
                  <a:pt x="0" y="1631102"/>
                  <a:pt x="39731" y="1670836"/>
                  <a:pt x="88763" y="1670836"/>
                </a:cubicBezTo>
                <a:lnTo>
                  <a:pt x="126847" y="1670836"/>
                </a:lnTo>
                <a:lnTo>
                  <a:pt x="407101" y="1670836"/>
                </a:lnTo>
                <a:lnTo>
                  <a:pt x="518032" y="1670836"/>
                </a:lnTo>
                <a:cubicBezTo>
                  <a:pt x="575509" y="1670836"/>
                  <a:pt x="622101" y="1717425"/>
                  <a:pt x="622101" y="1774891"/>
                </a:cubicBezTo>
                <a:lnTo>
                  <a:pt x="622101" y="1929059"/>
                </a:lnTo>
                <a:cubicBezTo>
                  <a:pt x="622101" y="2056111"/>
                  <a:pt x="689885" y="2173512"/>
                  <a:pt x="799901" y="2237052"/>
                </a:cubicBezTo>
                <a:lnTo>
                  <a:pt x="1708355" y="2761517"/>
                </a:lnTo>
                <a:cubicBezTo>
                  <a:pt x="1818371" y="2825032"/>
                  <a:pt x="1953939" y="2825032"/>
                  <a:pt x="2063955" y="2761517"/>
                </a:cubicBezTo>
                <a:lnTo>
                  <a:pt x="2972409" y="2237052"/>
                </a:lnTo>
                <a:cubicBezTo>
                  <a:pt x="3082425" y="2173512"/>
                  <a:pt x="3150209" y="2056111"/>
                  <a:pt x="3150209" y="1929059"/>
                </a:cubicBezTo>
                <a:lnTo>
                  <a:pt x="3150209" y="1670833"/>
                </a:lnTo>
                <a:lnTo>
                  <a:pt x="3112124" y="1670833"/>
                </a:lnTo>
                <a:cubicBezTo>
                  <a:pt x="3063092" y="1670833"/>
                  <a:pt x="3023361" y="1631099"/>
                  <a:pt x="3023361" y="1582082"/>
                </a:cubicBezTo>
                <a:lnTo>
                  <a:pt x="3023361" y="1582082"/>
                </a:lnTo>
                <a:cubicBezTo>
                  <a:pt x="3023361" y="1533066"/>
                  <a:pt x="3063092" y="1493332"/>
                  <a:pt x="3112124" y="1493332"/>
                </a:cubicBezTo>
                <a:lnTo>
                  <a:pt x="3150209" y="1493332"/>
                </a:lnTo>
                <a:lnTo>
                  <a:pt x="3365209" y="1493332"/>
                </a:lnTo>
                <a:lnTo>
                  <a:pt x="3430493" y="1493332"/>
                </a:lnTo>
                <a:lnTo>
                  <a:pt x="3482329" y="1493332"/>
                </a:lnTo>
                <a:cubicBezTo>
                  <a:pt x="3531331" y="1493332"/>
                  <a:pt x="3571062" y="1453597"/>
                  <a:pt x="3571062" y="1404578"/>
                </a:cubicBezTo>
                <a:lnTo>
                  <a:pt x="3571062" y="1404578"/>
                </a:lnTo>
                <a:cubicBezTo>
                  <a:pt x="3571062" y="1355568"/>
                  <a:pt x="3531331" y="1315834"/>
                  <a:pt x="3482329" y="1315834"/>
                </a:cubicBezTo>
                <a:close/>
              </a:path>
            </a:pathLst>
          </a:custGeom>
          <a:solidFill>
            <a:srgbClr val="C7DB95"/>
          </a:solidFill>
          <a:ln w="3048"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25" name="Freeform: Shape 24">
            <a:extLst>
              <a:ext uri="{FF2B5EF4-FFF2-40B4-BE49-F238E27FC236}">
                <a16:creationId xmlns:a16="http://schemas.microsoft.com/office/drawing/2014/main" id="{1F9A5CD4-A157-1785-949A-3B2840D131C6}"/>
              </a:ext>
            </a:extLst>
          </p:cNvPr>
          <p:cNvSpPr/>
          <p:nvPr/>
        </p:nvSpPr>
        <p:spPr>
          <a:xfrm>
            <a:off x="9854962" y="4483249"/>
            <a:ext cx="177501" cy="177501"/>
          </a:xfrm>
          <a:custGeom>
            <a:avLst/>
            <a:gdLst>
              <a:gd name="connsiteX0" fmla="*/ 177501 w 177501"/>
              <a:gd name="connsiteY0" fmla="*/ 88751 h 177501"/>
              <a:gd name="connsiteX1" fmla="*/ 88750 w 177501"/>
              <a:gd name="connsiteY1" fmla="*/ 177501 h 177501"/>
              <a:gd name="connsiteX2" fmla="*/ 0 w 177501"/>
              <a:gd name="connsiteY2" fmla="*/ 88751 h 177501"/>
              <a:gd name="connsiteX3" fmla="*/ 88750 w 177501"/>
              <a:gd name="connsiteY3" fmla="*/ 0 h 177501"/>
              <a:gd name="connsiteX4" fmla="*/ 177501 w 177501"/>
              <a:gd name="connsiteY4" fmla="*/ 88751 h 177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01" h="177501">
                <a:moveTo>
                  <a:pt x="177501" y="88751"/>
                </a:moveTo>
                <a:cubicBezTo>
                  <a:pt x="177501" y="137766"/>
                  <a:pt x="137766" y="177501"/>
                  <a:pt x="88750" y="177501"/>
                </a:cubicBezTo>
                <a:cubicBezTo>
                  <a:pt x="39735" y="177501"/>
                  <a:pt x="0" y="137766"/>
                  <a:pt x="0" y="88751"/>
                </a:cubicBezTo>
                <a:cubicBezTo>
                  <a:pt x="0" y="39735"/>
                  <a:pt x="39735" y="0"/>
                  <a:pt x="88750" y="0"/>
                </a:cubicBezTo>
                <a:cubicBezTo>
                  <a:pt x="137766" y="0"/>
                  <a:pt x="177501" y="39735"/>
                  <a:pt x="177501" y="88751"/>
                </a:cubicBezTo>
                <a:close/>
              </a:path>
            </a:pathLst>
          </a:custGeom>
          <a:solidFill>
            <a:srgbClr val="FFC950"/>
          </a:solidFill>
          <a:ln w="3048"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26" name="Freeform: Shape 25">
            <a:extLst>
              <a:ext uri="{FF2B5EF4-FFF2-40B4-BE49-F238E27FC236}">
                <a16:creationId xmlns:a16="http://schemas.microsoft.com/office/drawing/2014/main" id="{4E80E668-48D3-D310-AB6A-953E12EFEBD2}"/>
              </a:ext>
            </a:extLst>
          </p:cNvPr>
          <p:cNvSpPr/>
          <p:nvPr/>
        </p:nvSpPr>
        <p:spPr>
          <a:xfrm>
            <a:off x="7062774" y="3350364"/>
            <a:ext cx="2162201" cy="2443274"/>
          </a:xfrm>
          <a:custGeom>
            <a:avLst/>
            <a:gdLst>
              <a:gd name="connsiteX0" fmla="*/ 1081101 w 2162201"/>
              <a:gd name="connsiteY0" fmla="*/ 2443275 h 2443274"/>
              <a:gd name="connsiteX1" fmla="*/ 994777 w 2162201"/>
              <a:gd name="connsiteY1" fmla="*/ 2420131 h 2443274"/>
              <a:gd name="connsiteX2" fmla="*/ 86324 w 2162201"/>
              <a:gd name="connsiteY2" fmla="*/ 1895653 h 2443274"/>
              <a:gd name="connsiteX3" fmla="*/ 0 w 2162201"/>
              <a:gd name="connsiteY3" fmla="*/ 1746117 h 2443274"/>
              <a:gd name="connsiteX4" fmla="*/ 0 w 2162201"/>
              <a:gd name="connsiteY4" fmla="*/ 697155 h 2443274"/>
              <a:gd name="connsiteX5" fmla="*/ 86324 w 2162201"/>
              <a:gd name="connsiteY5" fmla="*/ 547615 h 2443274"/>
              <a:gd name="connsiteX6" fmla="*/ 994777 w 2162201"/>
              <a:gd name="connsiteY6" fmla="*/ 23134 h 2443274"/>
              <a:gd name="connsiteX7" fmla="*/ 1081101 w 2162201"/>
              <a:gd name="connsiteY7" fmla="*/ 0 h 2443274"/>
              <a:gd name="connsiteX8" fmla="*/ 1167424 w 2162201"/>
              <a:gd name="connsiteY8" fmla="*/ 23134 h 2443274"/>
              <a:gd name="connsiteX9" fmla="*/ 2075878 w 2162201"/>
              <a:gd name="connsiteY9" fmla="*/ 547615 h 2443274"/>
              <a:gd name="connsiteX10" fmla="*/ 2162201 w 2162201"/>
              <a:gd name="connsiteY10" fmla="*/ 697155 h 2443274"/>
              <a:gd name="connsiteX11" fmla="*/ 2162201 w 2162201"/>
              <a:gd name="connsiteY11" fmla="*/ 1746117 h 2443274"/>
              <a:gd name="connsiteX12" fmla="*/ 2075878 w 2162201"/>
              <a:gd name="connsiteY12" fmla="*/ 1895653 h 2443274"/>
              <a:gd name="connsiteX13" fmla="*/ 1167424 w 2162201"/>
              <a:gd name="connsiteY13" fmla="*/ 2420131 h 2443274"/>
              <a:gd name="connsiteX14" fmla="*/ 1081101 w 2162201"/>
              <a:gd name="connsiteY14" fmla="*/ 2443275 h 244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62201" h="2443274">
                <a:moveTo>
                  <a:pt x="1081101" y="2443275"/>
                </a:moveTo>
                <a:cubicBezTo>
                  <a:pt x="1050822" y="2443275"/>
                  <a:pt x="1020970" y="2435286"/>
                  <a:pt x="994777" y="2420131"/>
                </a:cubicBezTo>
                <a:lnTo>
                  <a:pt x="86324" y="1895653"/>
                </a:lnTo>
                <a:cubicBezTo>
                  <a:pt x="33084" y="1864908"/>
                  <a:pt x="0" y="1807610"/>
                  <a:pt x="0" y="1746117"/>
                </a:cubicBezTo>
                <a:lnTo>
                  <a:pt x="0" y="697155"/>
                </a:lnTo>
                <a:cubicBezTo>
                  <a:pt x="0" y="635661"/>
                  <a:pt x="33084" y="578364"/>
                  <a:pt x="86324" y="547615"/>
                </a:cubicBezTo>
                <a:lnTo>
                  <a:pt x="994777" y="23134"/>
                </a:lnTo>
                <a:cubicBezTo>
                  <a:pt x="1020970" y="8001"/>
                  <a:pt x="1050822" y="0"/>
                  <a:pt x="1081101" y="0"/>
                </a:cubicBezTo>
                <a:cubicBezTo>
                  <a:pt x="1111379" y="0"/>
                  <a:pt x="1141231" y="8001"/>
                  <a:pt x="1167424" y="23134"/>
                </a:cubicBezTo>
                <a:lnTo>
                  <a:pt x="2075878" y="547615"/>
                </a:lnTo>
                <a:cubicBezTo>
                  <a:pt x="2129117" y="578361"/>
                  <a:pt x="2162201" y="635661"/>
                  <a:pt x="2162201" y="697155"/>
                </a:cubicBezTo>
                <a:lnTo>
                  <a:pt x="2162201" y="1746117"/>
                </a:lnTo>
                <a:cubicBezTo>
                  <a:pt x="2162201" y="1807610"/>
                  <a:pt x="2129117" y="1864911"/>
                  <a:pt x="2075878" y="1895653"/>
                </a:cubicBezTo>
                <a:lnTo>
                  <a:pt x="1167424" y="2420131"/>
                </a:lnTo>
                <a:cubicBezTo>
                  <a:pt x="1141231" y="2435286"/>
                  <a:pt x="1111379" y="2443275"/>
                  <a:pt x="1081101" y="2443275"/>
                </a:cubicBezTo>
                <a:close/>
              </a:path>
            </a:pathLst>
          </a:custGeom>
          <a:solidFill>
            <a:srgbClr val="FFFFFF"/>
          </a:solidFill>
          <a:ln w="3048"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23" name="TextBox 22">
            <a:extLst>
              <a:ext uri="{FF2B5EF4-FFF2-40B4-BE49-F238E27FC236}">
                <a16:creationId xmlns:a16="http://schemas.microsoft.com/office/drawing/2014/main" id="{2D7DD4F7-961B-253A-4805-DAC790838D0D}"/>
              </a:ext>
            </a:extLst>
          </p:cNvPr>
          <p:cNvSpPr txBox="1"/>
          <p:nvPr/>
        </p:nvSpPr>
        <p:spPr>
          <a:xfrm>
            <a:off x="6943724" y="3954076"/>
            <a:ext cx="2400300" cy="1235851"/>
          </a:xfrm>
          <a:prstGeom prst="rect">
            <a:avLst/>
          </a:prstGeom>
          <a:noFill/>
        </p:spPr>
        <p:txBody>
          <a:bodyPr wrap="square">
            <a:spAutoFit/>
          </a:bodyPr>
          <a:lstStyle/>
          <a:p>
            <a:pPr algn="ctr">
              <a:lnSpc>
                <a:spcPct val="115000"/>
              </a:lnSpc>
              <a:buClrTx/>
              <a:buFontTx/>
              <a:buNone/>
            </a:pPr>
            <a:r>
              <a:rPr lang="en-US" sz="2200" kern="1200">
                <a:solidFill>
                  <a:schemeClr val="tx1">
                    <a:lumMod val="75000"/>
                    <a:lumOff val="25000"/>
                  </a:schemeClr>
                </a:solidFill>
                <a:latin typeface="Open Sans" pitchFamily="2" charset="0"/>
                <a:ea typeface="+mn-ea"/>
                <a:cs typeface="+mn-cs"/>
              </a:rPr>
              <a:t>Combine reducers into a root </a:t>
            </a:r>
            <a:r>
              <a:rPr lang="en-US" sz="2200">
                <a:solidFill>
                  <a:schemeClr val="tx1">
                    <a:lumMod val="75000"/>
                    <a:lumOff val="25000"/>
                  </a:schemeClr>
                </a:solidFill>
                <a:latin typeface="Open Sans" pitchFamily="2" charset="0"/>
              </a:rPr>
              <a:t>r</a:t>
            </a:r>
            <a:r>
              <a:rPr lang="en-US" sz="2200" kern="1200">
                <a:solidFill>
                  <a:schemeClr val="tx1">
                    <a:lumMod val="75000"/>
                    <a:lumOff val="25000"/>
                  </a:schemeClr>
                </a:solidFill>
                <a:latin typeface="Open Sans" pitchFamily="2" charset="0"/>
                <a:ea typeface="+mn-ea"/>
                <a:cs typeface="+mn-cs"/>
              </a:rPr>
              <a:t>educer</a:t>
            </a:r>
          </a:p>
        </p:txBody>
      </p:sp>
      <p:sp>
        <p:nvSpPr>
          <p:cNvPr id="19" name="Freeform: Shape 18">
            <a:extLst>
              <a:ext uri="{FF2B5EF4-FFF2-40B4-BE49-F238E27FC236}">
                <a16:creationId xmlns:a16="http://schemas.microsoft.com/office/drawing/2014/main" id="{EB1AEEFD-C399-CB94-A896-22DB065EECBC}"/>
              </a:ext>
            </a:extLst>
          </p:cNvPr>
          <p:cNvSpPr/>
          <p:nvPr/>
        </p:nvSpPr>
        <p:spPr>
          <a:xfrm>
            <a:off x="9265200" y="3167415"/>
            <a:ext cx="3571092" cy="2809153"/>
          </a:xfrm>
          <a:custGeom>
            <a:avLst/>
            <a:gdLst>
              <a:gd name="connsiteX0" fmla="*/ 3482330 w 3571092"/>
              <a:gd name="connsiteY0" fmla="*/ 1315834 h 2809153"/>
              <a:gd name="connsiteX1" fmla="*/ 3430493 w 3571092"/>
              <a:gd name="connsiteY1" fmla="*/ 1315834 h 2809153"/>
              <a:gd name="connsiteX2" fmla="*/ 3365210 w 3571092"/>
              <a:gd name="connsiteY2" fmla="*/ 1315834 h 2809153"/>
              <a:gd name="connsiteX3" fmla="*/ 3292028 w 3571092"/>
              <a:gd name="connsiteY3" fmla="*/ 1315834 h 2809153"/>
              <a:gd name="connsiteX4" fmla="*/ 3203265 w 3571092"/>
              <a:gd name="connsiteY4" fmla="*/ 1227083 h 2809153"/>
              <a:gd name="connsiteX5" fmla="*/ 3292028 w 3571092"/>
              <a:gd name="connsiteY5" fmla="*/ 1138333 h 2809153"/>
              <a:gd name="connsiteX6" fmla="*/ 3254279 w 3571092"/>
              <a:gd name="connsiteY6" fmla="*/ 1138333 h 2809153"/>
              <a:gd name="connsiteX7" fmla="*/ 3150209 w 3571092"/>
              <a:gd name="connsiteY7" fmla="*/ 1034275 h 2809153"/>
              <a:gd name="connsiteX8" fmla="*/ 3150209 w 3571092"/>
              <a:gd name="connsiteY8" fmla="*/ 880104 h 2809153"/>
              <a:gd name="connsiteX9" fmla="*/ 2972409 w 3571092"/>
              <a:gd name="connsiteY9" fmla="*/ 572126 h 2809153"/>
              <a:gd name="connsiteX10" fmla="*/ 2063986 w 3571092"/>
              <a:gd name="connsiteY10" fmla="*/ 47646 h 2809153"/>
              <a:gd name="connsiteX11" fmla="*/ 1708355 w 3571092"/>
              <a:gd name="connsiteY11" fmla="*/ 47646 h 2809153"/>
              <a:gd name="connsiteX12" fmla="*/ 799932 w 3571092"/>
              <a:gd name="connsiteY12" fmla="*/ 572126 h 2809153"/>
              <a:gd name="connsiteX13" fmla="*/ 622102 w 3571092"/>
              <a:gd name="connsiteY13" fmla="*/ 880107 h 2809153"/>
              <a:gd name="connsiteX14" fmla="*/ 622102 w 3571092"/>
              <a:gd name="connsiteY14" fmla="*/ 1034275 h 2809153"/>
              <a:gd name="connsiteX15" fmla="*/ 518063 w 3571092"/>
              <a:gd name="connsiteY15" fmla="*/ 1138333 h 2809153"/>
              <a:gd name="connsiteX16" fmla="*/ 407132 w 3571092"/>
              <a:gd name="connsiteY16" fmla="*/ 1138333 h 2809153"/>
              <a:gd name="connsiteX17" fmla="*/ 268667 w 3571092"/>
              <a:gd name="connsiteY17" fmla="*/ 1138333 h 2809153"/>
              <a:gd name="connsiteX18" fmla="*/ 179904 w 3571092"/>
              <a:gd name="connsiteY18" fmla="*/ 1227083 h 2809153"/>
              <a:gd name="connsiteX19" fmla="*/ 179904 w 3571092"/>
              <a:gd name="connsiteY19" fmla="*/ 1227083 h 2809153"/>
              <a:gd name="connsiteX20" fmla="*/ 268667 w 3571092"/>
              <a:gd name="connsiteY20" fmla="*/ 1315834 h 2809153"/>
              <a:gd name="connsiteX21" fmla="*/ 341848 w 3571092"/>
              <a:gd name="connsiteY21" fmla="*/ 1315834 h 2809153"/>
              <a:gd name="connsiteX22" fmla="*/ 407132 w 3571092"/>
              <a:gd name="connsiteY22" fmla="*/ 1315834 h 2809153"/>
              <a:gd name="connsiteX23" fmla="*/ 458968 w 3571092"/>
              <a:gd name="connsiteY23" fmla="*/ 1315834 h 2809153"/>
              <a:gd name="connsiteX24" fmla="*/ 547701 w 3571092"/>
              <a:gd name="connsiteY24" fmla="*/ 1404584 h 2809153"/>
              <a:gd name="connsiteX25" fmla="*/ 547701 w 3571092"/>
              <a:gd name="connsiteY25" fmla="*/ 1404584 h 2809153"/>
              <a:gd name="connsiteX26" fmla="*/ 458968 w 3571092"/>
              <a:gd name="connsiteY26" fmla="*/ 1493335 h 2809153"/>
              <a:gd name="connsiteX27" fmla="*/ 407132 w 3571092"/>
              <a:gd name="connsiteY27" fmla="*/ 1493335 h 2809153"/>
              <a:gd name="connsiteX28" fmla="*/ 341848 w 3571092"/>
              <a:gd name="connsiteY28" fmla="*/ 1493335 h 2809153"/>
              <a:gd name="connsiteX29" fmla="*/ 126848 w 3571092"/>
              <a:gd name="connsiteY29" fmla="*/ 1493335 h 2809153"/>
              <a:gd name="connsiteX30" fmla="*/ 88763 w 3571092"/>
              <a:gd name="connsiteY30" fmla="*/ 1493335 h 2809153"/>
              <a:gd name="connsiteX31" fmla="*/ 0 w 3571092"/>
              <a:gd name="connsiteY31" fmla="*/ 1582085 h 2809153"/>
              <a:gd name="connsiteX32" fmla="*/ 0 w 3571092"/>
              <a:gd name="connsiteY32" fmla="*/ 1582085 h 2809153"/>
              <a:gd name="connsiteX33" fmla="*/ 88763 w 3571092"/>
              <a:gd name="connsiteY33" fmla="*/ 1670836 h 2809153"/>
              <a:gd name="connsiteX34" fmla="*/ 126848 w 3571092"/>
              <a:gd name="connsiteY34" fmla="*/ 1670836 h 2809153"/>
              <a:gd name="connsiteX35" fmla="*/ 407132 w 3571092"/>
              <a:gd name="connsiteY35" fmla="*/ 1670836 h 2809153"/>
              <a:gd name="connsiteX36" fmla="*/ 518063 w 3571092"/>
              <a:gd name="connsiteY36" fmla="*/ 1670836 h 2809153"/>
              <a:gd name="connsiteX37" fmla="*/ 622102 w 3571092"/>
              <a:gd name="connsiteY37" fmla="*/ 1774891 h 2809153"/>
              <a:gd name="connsiteX38" fmla="*/ 622102 w 3571092"/>
              <a:gd name="connsiteY38" fmla="*/ 1929059 h 2809153"/>
              <a:gd name="connsiteX39" fmla="*/ 799932 w 3571092"/>
              <a:gd name="connsiteY39" fmla="*/ 2237052 h 2809153"/>
              <a:gd name="connsiteX40" fmla="*/ 1708355 w 3571092"/>
              <a:gd name="connsiteY40" fmla="*/ 2761517 h 2809153"/>
              <a:gd name="connsiteX41" fmla="*/ 2063986 w 3571092"/>
              <a:gd name="connsiteY41" fmla="*/ 2761517 h 2809153"/>
              <a:gd name="connsiteX42" fmla="*/ 2972409 w 3571092"/>
              <a:gd name="connsiteY42" fmla="*/ 2237052 h 2809153"/>
              <a:gd name="connsiteX43" fmla="*/ 3150209 w 3571092"/>
              <a:gd name="connsiteY43" fmla="*/ 1929059 h 2809153"/>
              <a:gd name="connsiteX44" fmla="*/ 3150209 w 3571092"/>
              <a:gd name="connsiteY44" fmla="*/ 1670833 h 2809153"/>
              <a:gd name="connsiteX45" fmla="*/ 3112124 w 3571092"/>
              <a:gd name="connsiteY45" fmla="*/ 1670833 h 2809153"/>
              <a:gd name="connsiteX46" fmla="*/ 3023361 w 3571092"/>
              <a:gd name="connsiteY46" fmla="*/ 1582079 h 2809153"/>
              <a:gd name="connsiteX47" fmla="*/ 3023361 w 3571092"/>
              <a:gd name="connsiteY47" fmla="*/ 1582079 h 2809153"/>
              <a:gd name="connsiteX48" fmla="*/ 3112124 w 3571092"/>
              <a:gd name="connsiteY48" fmla="*/ 1493329 h 2809153"/>
              <a:gd name="connsiteX49" fmla="*/ 3150209 w 3571092"/>
              <a:gd name="connsiteY49" fmla="*/ 1493329 h 2809153"/>
              <a:gd name="connsiteX50" fmla="*/ 3365210 w 3571092"/>
              <a:gd name="connsiteY50" fmla="*/ 1493329 h 2809153"/>
              <a:gd name="connsiteX51" fmla="*/ 3430493 w 3571092"/>
              <a:gd name="connsiteY51" fmla="*/ 1493329 h 2809153"/>
              <a:gd name="connsiteX52" fmla="*/ 3482330 w 3571092"/>
              <a:gd name="connsiteY52" fmla="*/ 1493329 h 2809153"/>
              <a:gd name="connsiteX53" fmla="*/ 3571093 w 3571092"/>
              <a:gd name="connsiteY53" fmla="*/ 1404578 h 2809153"/>
              <a:gd name="connsiteX54" fmla="*/ 3571093 w 3571092"/>
              <a:gd name="connsiteY54" fmla="*/ 1404578 h 2809153"/>
              <a:gd name="connsiteX55" fmla="*/ 3482330 w 3571092"/>
              <a:gd name="connsiteY55" fmla="*/ 1315834 h 280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571092" h="2809153">
                <a:moveTo>
                  <a:pt x="3482330" y="1315834"/>
                </a:moveTo>
                <a:lnTo>
                  <a:pt x="3430493" y="1315834"/>
                </a:lnTo>
                <a:lnTo>
                  <a:pt x="3365210" y="1315834"/>
                </a:lnTo>
                <a:lnTo>
                  <a:pt x="3292028" y="1315834"/>
                </a:lnTo>
                <a:cubicBezTo>
                  <a:pt x="3242997" y="1315834"/>
                  <a:pt x="3203265" y="1276099"/>
                  <a:pt x="3203265" y="1227083"/>
                </a:cubicBezTo>
                <a:cubicBezTo>
                  <a:pt x="3203265" y="1178067"/>
                  <a:pt x="3242997" y="1138333"/>
                  <a:pt x="3292028" y="1138333"/>
                </a:cubicBezTo>
                <a:lnTo>
                  <a:pt x="3254279" y="1138333"/>
                </a:lnTo>
                <a:cubicBezTo>
                  <a:pt x="3196801" y="1138333"/>
                  <a:pt x="3150209" y="1091744"/>
                  <a:pt x="3150209" y="1034275"/>
                </a:cubicBezTo>
                <a:lnTo>
                  <a:pt x="3150209" y="880104"/>
                </a:lnTo>
                <a:cubicBezTo>
                  <a:pt x="3150209" y="753052"/>
                  <a:pt x="3082425" y="635651"/>
                  <a:pt x="2972409" y="572126"/>
                </a:cubicBezTo>
                <a:lnTo>
                  <a:pt x="2063986" y="47646"/>
                </a:lnTo>
                <a:cubicBezTo>
                  <a:pt x="1953939" y="-15882"/>
                  <a:pt x="1818371" y="-15882"/>
                  <a:pt x="1708355" y="47646"/>
                </a:cubicBezTo>
                <a:lnTo>
                  <a:pt x="799932" y="572126"/>
                </a:lnTo>
                <a:cubicBezTo>
                  <a:pt x="689886" y="635654"/>
                  <a:pt x="622102" y="753055"/>
                  <a:pt x="622102" y="880107"/>
                </a:cubicBezTo>
                <a:lnTo>
                  <a:pt x="622102" y="1034275"/>
                </a:lnTo>
                <a:cubicBezTo>
                  <a:pt x="622102" y="1091744"/>
                  <a:pt x="575540" y="1138333"/>
                  <a:pt x="518063" y="1138333"/>
                </a:cubicBezTo>
                <a:lnTo>
                  <a:pt x="407132" y="1138333"/>
                </a:lnTo>
                <a:lnTo>
                  <a:pt x="268667" y="1138333"/>
                </a:lnTo>
                <a:cubicBezTo>
                  <a:pt x="219635" y="1138333"/>
                  <a:pt x="179904" y="1178067"/>
                  <a:pt x="179904" y="1227083"/>
                </a:cubicBezTo>
                <a:lnTo>
                  <a:pt x="179904" y="1227083"/>
                </a:lnTo>
                <a:cubicBezTo>
                  <a:pt x="179904" y="1276099"/>
                  <a:pt x="219635" y="1315834"/>
                  <a:pt x="268667" y="1315834"/>
                </a:cubicBezTo>
                <a:lnTo>
                  <a:pt x="341848" y="1315834"/>
                </a:lnTo>
                <a:lnTo>
                  <a:pt x="407132" y="1315834"/>
                </a:lnTo>
                <a:lnTo>
                  <a:pt x="458968" y="1315834"/>
                </a:lnTo>
                <a:cubicBezTo>
                  <a:pt x="507970" y="1315834"/>
                  <a:pt x="547701" y="1355568"/>
                  <a:pt x="547701" y="1404584"/>
                </a:cubicBezTo>
                <a:lnTo>
                  <a:pt x="547701" y="1404584"/>
                </a:lnTo>
                <a:cubicBezTo>
                  <a:pt x="547701" y="1453601"/>
                  <a:pt x="507970" y="1493335"/>
                  <a:pt x="458968" y="1493335"/>
                </a:cubicBezTo>
                <a:lnTo>
                  <a:pt x="407132" y="1493335"/>
                </a:lnTo>
                <a:lnTo>
                  <a:pt x="341848" y="1493335"/>
                </a:lnTo>
                <a:lnTo>
                  <a:pt x="126848" y="1493335"/>
                </a:lnTo>
                <a:lnTo>
                  <a:pt x="88763" y="1493335"/>
                </a:lnTo>
                <a:cubicBezTo>
                  <a:pt x="39731" y="1493335"/>
                  <a:pt x="0" y="1533069"/>
                  <a:pt x="0" y="1582085"/>
                </a:cubicBezTo>
                <a:lnTo>
                  <a:pt x="0" y="1582085"/>
                </a:lnTo>
                <a:cubicBezTo>
                  <a:pt x="0" y="1631102"/>
                  <a:pt x="39731" y="1670836"/>
                  <a:pt x="88763" y="1670836"/>
                </a:cubicBezTo>
                <a:lnTo>
                  <a:pt x="126848" y="1670836"/>
                </a:lnTo>
                <a:lnTo>
                  <a:pt x="407132" y="1670836"/>
                </a:lnTo>
                <a:lnTo>
                  <a:pt x="518063" y="1670836"/>
                </a:lnTo>
                <a:cubicBezTo>
                  <a:pt x="575540" y="1670836"/>
                  <a:pt x="622102" y="1717425"/>
                  <a:pt x="622102" y="1774891"/>
                </a:cubicBezTo>
                <a:lnTo>
                  <a:pt x="622102" y="1929059"/>
                </a:lnTo>
                <a:cubicBezTo>
                  <a:pt x="622102" y="2056111"/>
                  <a:pt x="689886" y="2173512"/>
                  <a:pt x="799932" y="2237052"/>
                </a:cubicBezTo>
                <a:lnTo>
                  <a:pt x="1708355" y="2761517"/>
                </a:lnTo>
                <a:cubicBezTo>
                  <a:pt x="1818371" y="2825032"/>
                  <a:pt x="1953939" y="2825032"/>
                  <a:pt x="2063986" y="2761517"/>
                </a:cubicBezTo>
                <a:lnTo>
                  <a:pt x="2972409" y="2237052"/>
                </a:lnTo>
                <a:cubicBezTo>
                  <a:pt x="3082425" y="2173512"/>
                  <a:pt x="3150209" y="2056111"/>
                  <a:pt x="3150209" y="1929059"/>
                </a:cubicBezTo>
                <a:lnTo>
                  <a:pt x="3150209" y="1670833"/>
                </a:lnTo>
                <a:lnTo>
                  <a:pt x="3112124" y="1670833"/>
                </a:lnTo>
                <a:cubicBezTo>
                  <a:pt x="3063093" y="1670833"/>
                  <a:pt x="3023361" y="1631099"/>
                  <a:pt x="3023361" y="1582079"/>
                </a:cubicBezTo>
                <a:lnTo>
                  <a:pt x="3023361" y="1582079"/>
                </a:lnTo>
                <a:cubicBezTo>
                  <a:pt x="3023361" y="1533063"/>
                  <a:pt x="3063093" y="1493329"/>
                  <a:pt x="3112124" y="1493329"/>
                </a:cubicBezTo>
                <a:lnTo>
                  <a:pt x="3150209" y="1493329"/>
                </a:lnTo>
                <a:lnTo>
                  <a:pt x="3365210" y="1493329"/>
                </a:lnTo>
                <a:lnTo>
                  <a:pt x="3430493" y="1493329"/>
                </a:lnTo>
                <a:lnTo>
                  <a:pt x="3482330" y="1493329"/>
                </a:lnTo>
                <a:cubicBezTo>
                  <a:pt x="3531362" y="1493329"/>
                  <a:pt x="3571093" y="1453594"/>
                  <a:pt x="3571093" y="1404578"/>
                </a:cubicBezTo>
                <a:lnTo>
                  <a:pt x="3571093" y="1404578"/>
                </a:lnTo>
                <a:cubicBezTo>
                  <a:pt x="3571093" y="1355568"/>
                  <a:pt x="3531331" y="1315834"/>
                  <a:pt x="3482330" y="1315834"/>
                </a:cubicBezTo>
                <a:close/>
              </a:path>
            </a:pathLst>
          </a:custGeom>
          <a:solidFill>
            <a:srgbClr val="A6D3D8"/>
          </a:solidFill>
          <a:ln w="3048"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20" name="Freeform: Shape 19">
            <a:extLst>
              <a:ext uri="{FF2B5EF4-FFF2-40B4-BE49-F238E27FC236}">
                <a16:creationId xmlns:a16="http://schemas.microsoft.com/office/drawing/2014/main" id="{3EAD4DA0-9641-5591-156B-B7E174D73EE6}"/>
              </a:ext>
            </a:extLst>
          </p:cNvPr>
          <p:cNvSpPr/>
          <p:nvPr/>
        </p:nvSpPr>
        <p:spPr>
          <a:xfrm>
            <a:off x="12878323" y="4483249"/>
            <a:ext cx="177501" cy="177501"/>
          </a:xfrm>
          <a:custGeom>
            <a:avLst/>
            <a:gdLst>
              <a:gd name="connsiteX0" fmla="*/ 177502 w 177501"/>
              <a:gd name="connsiteY0" fmla="*/ 88751 h 177501"/>
              <a:gd name="connsiteX1" fmla="*/ 88751 w 177501"/>
              <a:gd name="connsiteY1" fmla="*/ 177501 h 177501"/>
              <a:gd name="connsiteX2" fmla="*/ 1 w 177501"/>
              <a:gd name="connsiteY2" fmla="*/ 88751 h 177501"/>
              <a:gd name="connsiteX3" fmla="*/ 88751 w 177501"/>
              <a:gd name="connsiteY3" fmla="*/ 0 h 177501"/>
              <a:gd name="connsiteX4" fmla="*/ 177502 w 177501"/>
              <a:gd name="connsiteY4" fmla="*/ 88751 h 177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01" h="177501">
                <a:moveTo>
                  <a:pt x="177502" y="88751"/>
                </a:moveTo>
                <a:cubicBezTo>
                  <a:pt x="177502" y="137766"/>
                  <a:pt x="137767" y="177501"/>
                  <a:pt x="88751" y="177501"/>
                </a:cubicBezTo>
                <a:cubicBezTo>
                  <a:pt x="39736" y="177501"/>
                  <a:pt x="1" y="137766"/>
                  <a:pt x="1" y="88751"/>
                </a:cubicBezTo>
                <a:cubicBezTo>
                  <a:pt x="1" y="39735"/>
                  <a:pt x="39736" y="0"/>
                  <a:pt x="88751" y="0"/>
                </a:cubicBezTo>
                <a:cubicBezTo>
                  <a:pt x="137767" y="0"/>
                  <a:pt x="177502" y="39735"/>
                  <a:pt x="177502" y="88751"/>
                </a:cubicBezTo>
                <a:close/>
              </a:path>
            </a:pathLst>
          </a:custGeom>
          <a:solidFill>
            <a:srgbClr val="FE7170"/>
          </a:solidFill>
          <a:ln w="3048"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21" name="Freeform: Shape 20">
            <a:extLst>
              <a:ext uri="{FF2B5EF4-FFF2-40B4-BE49-F238E27FC236}">
                <a16:creationId xmlns:a16="http://schemas.microsoft.com/office/drawing/2014/main" id="{5B1510FC-E1DA-2CAD-3211-A00F031F10C6}"/>
              </a:ext>
            </a:extLst>
          </p:cNvPr>
          <p:cNvSpPr/>
          <p:nvPr/>
        </p:nvSpPr>
        <p:spPr>
          <a:xfrm>
            <a:off x="10070255" y="3350364"/>
            <a:ext cx="2162201" cy="2443274"/>
          </a:xfrm>
          <a:custGeom>
            <a:avLst/>
            <a:gdLst>
              <a:gd name="connsiteX0" fmla="*/ 1081101 w 2162201"/>
              <a:gd name="connsiteY0" fmla="*/ 2443275 h 2443274"/>
              <a:gd name="connsiteX1" fmla="*/ 994777 w 2162201"/>
              <a:gd name="connsiteY1" fmla="*/ 2420131 h 2443274"/>
              <a:gd name="connsiteX2" fmla="*/ 86354 w 2162201"/>
              <a:gd name="connsiteY2" fmla="*/ 1895653 h 2443274"/>
              <a:gd name="connsiteX3" fmla="*/ 0 w 2162201"/>
              <a:gd name="connsiteY3" fmla="*/ 1746117 h 2443274"/>
              <a:gd name="connsiteX4" fmla="*/ 0 w 2162201"/>
              <a:gd name="connsiteY4" fmla="*/ 697155 h 2443274"/>
              <a:gd name="connsiteX5" fmla="*/ 86354 w 2162201"/>
              <a:gd name="connsiteY5" fmla="*/ 547615 h 2443274"/>
              <a:gd name="connsiteX6" fmla="*/ 994777 w 2162201"/>
              <a:gd name="connsiteY6" fmla="*/ 23134 h 2443274"/>
              <a:gd name="connsiteX7" fmla="*/ 1081101 w 2162201"/>
              <a:gd name="connsiteY7" fmla="*/ 0 h 2443274"/>
              <a:gd name="connsiteX8" fmla="*/ 1167455 w 2162201"/>
              <a:gd name="connsiteY8" fmla="*/ 23134 h 2443274"/>
              <a:gd name="connsiteX9" fmla="*/ 2075878 w 2162201"/>
              <a:gd name="connsiteY9" fmla="*/ 547615 h 2443274"/>
              <a:gd name="connsiteX10" fmla="*/ 2162201 w 2162201"/>
              <a:gd name="connsiteY10" fmla="*/ 697152 h 2443274"/>
              <a:gd name="connsiteX11" fmla="*/ 2162201 w 2162201"/>
              <a:gd name="connsiteY11" fmla="*/ 1746117 h 2443274"/>
              <a:gd name="connsiteX12" fmla="*/ 2075878 w 2162201"/>
              <a:gd name="connsiteY12" fmla="*/ 1895659 h 2443274"/>
              <a:gd name="connsiteX13" fmla="*/ 1167455 w 2162201"/>
              <a:gd name="connsiteY13" fmla="*/ 2420131 h 2443274"/>
              <a:gd name="connsiteX14" fmla="*/ 1081101 w 2162201"/>
              <a:gd name="connsiteY14" fmla="*/ 2443275 h 244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62201" h="2443274">
                <a:moveTo>
                  <a:pt x="1081101" y="2443275"/>
                </a:moveTo>
                <a:cubicBezTo>
                  <a:pt x="1050853" y="2443275"/>
                  <a:pt x="1020970" y="2435286"/>
                  <a:pt x="994777" y="2420131"/>
                </a:cubicBezTo>
                <a:lnTo>
                  <a:pt x="86354" y="1895653"/>
                </a:lnTo>
                <a:cubicBezTo>
                  <a:pt x="33084" y="1864908"/>
                  <a:pt x="0" y="1807610"/>
                  <a:pt x="0" y="1746117"/>
                </a:cubicBezTo>
                <a:lnTo>
                  <a:pt x="0" y="697155"/>
                </a:lnTo>
                <a:cubicBezTo>
                  <a:pt x="0" y="635661"/>
                  <a:pt x="33084" y="578364"/>
                  <a:pt x="86354" y="547615"/>
                </a:cubicBezTo>
                <a:lnTo>
                  <a:pt x="994777" y="23134"/>
                </a:lnTo>
                <a:cubicBezTo>
                  <a:pt x="1021001" y="8001"/>
                  <a:pt x="1050853" y="0"/>
                  <a:pt x="1081101" y="0"/>
                </a:cubicBezTo>
                <a:cubicBezTo>
                  <a:pt x="1111379" y="0"/>
                  <a:pt x="1141231" y="8001"/>
                  <a:pt x="1167455" y="23134"/>
                </a:cubicBezTo>
                <a:lnTo>
                  <a:pt x="2075878" y="547615"/>
                </a:lnTo>
                <a:cubicBezTo>
                  <a:pt x="2129117" y="578361"/>
                  <a:pt x="2162201" y="635661"/>
                  <a:pt x="2162201" y="697152"/>
                </a:cubicBezTo>
                <a:lnTo>
                  <a:pt x="2162201" y="1746117"/>
                </a:lnTo>
                <a:cubicBezTo>
                  <a:pt x="2162201" y="1807610"/>
                  <a:pt x="2129117" y="1864911"/>
                  <a:pt x="2075878" y="1895659"/>
                </a:cubicBezTo>
                <a:lnTo>
                  <a:pt x="1167455" y="2420131"/>
                </a:lnTo>
                <a:cubicBezTo>
                  <a:pt x="1141231" y="2435286"/>
                  <a:pt x="1111379" y="2443275"/>
                  <a:pt x="1081101" y="2443275"/>
                </a:cubicBezTo>
                <a:close/>
              </a:path>
            </a:pathLst>
          </a:custGeom>
          <a:solidFill>
            <a:srgbClr val="FFFFFF"/>
          </a:solidFill>
          <a:ln w="3048"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18" name="TextBox 17">
            <a:extLst>
              <a:ext uri="{FF2B5EF4-FFF2-40B4-BE49-F238E27FC236}">
                <a16:creationId xmlns:a16="http://schemas.microsoft.com/office/drawing/2014/main" id="{62193FB8-EED0-13D6-37D4-853DC45AFD03}"/>
              </a:ext>
            </a:extLst>
          </p:cNvPr>
          <p:cNvSpPr txBox="1"/>
          <p:nvPr/>
        </p:nvSpPr>
        <p:spPr>
          <a:xfrm>
            <a:off x="10002005" y="4148744"/>
            <a:ext cx="2298700" cy="846514"/>
          </a:xfrm>
          <a:prstGeom prst="rect">
            <a:avLst/>
          </a:prstGeom>
          <a:noFill/>
        </p:spPr>
        <p:txBody>
          <a:bodyPr wrap="square">
            <a:spAutoFit/>
          </a:bodyPr>
          <a:lstStyle/>
          <a:p>
            <a:pPr algn="ctr">
              <a:lnSpc>
                <a:spcPct val="115000"/>
              </a:lnSpc>
              <a:buClrTx/>
              <a:buFontTx/>
              <a:buNone/>
            </a:pPr>
            <a:r>
              <a:rPr lang="en-US" sz="2200" kern="1200">
                <a:solidFill>
                  <a:schemeClr val="tx1">
                    <a:lumMod val="75000"/>
                    <a:lumOff val="25000"/>
                  </a:schemeClr>
                </a:solidFill>
                <a:latin typeface="Open Sans" pitchFamily="2" charset="0"/>
                <a:ea typeface="+mn-ea"/>
                <a:cs typeface="+mn-cs"/>
              </a:rPr>
              <a:t>Create the Redux store</a:t>
            </a:r>
          </a:p>
        </p:txBody>
      </p:sp>
      <p:sp>
        <p:nvSpPr>
          <p:cNvPr id="15" name="Freeform: Shape 14">
            <a:extLst>
              <a:ext uri="{FF2B5EF4-FFF2-40B4-BE49-F238E27FC236}">
                <a16:creationId xmlns:a16="http://schemas.microsoft.com/office/drawing/2014/main" id="{0DAFC176-08E2-0FFC-653F-97056633BD50}"/>
              </a:ext>
            </a:extLst>
          </p:cNvPr>
          <p:cNvSpPr/>
          <p:nvPr/>
        </p:nvSpPr>
        <p:spPr>
          <a:xfrm>
            <a:off x="12288561" y="3167409"/>
            <a:ext cx="3150239" cy="2809159"/>
          </a:xfrm>
          <a:custGeom>
            <a:avLst/>
            <a:gdLst>
              <a:gd name="connsiteX0" fmla="*/ 2972408 w 3150239"/>
              <a:gd name="connsiteY0" fmla="*/ 572126 h 2809159"/>
              <a:gd name="connsiteX1" fmla="*/ 2063985 w 3150239"/>
              <a:gd name="connsiteY1" fmla="*/ 47646 h 2809159"/>
              <a:gd name="connsiteX2" fmla="*/ 1708355 w 3150239"/>
              <a:gd name="connsiteY2" fmla="*/ 47646 h 2809159"/>
              <a:gd name="connsiteX3" fmla="*/ 799932 w 3150239"/>
              <a:gd name="connsiteY3" fmla="*/ 572129 h 2809159"/>
              <a:gd name="connsiteX4" fmla="*/ 622132 w 3150239"/>
              <a:gd name="connsiteY4" fmla="*/ 880110 h 2809159"/>
              <a:gd name="connsiteX5" fmla="*/ 622132 w 3150239"/>
              <a:gd name="connsiteY5" fmla="*/ 1034278 h 2809159"/>
              <a:gd name="connsiteX6" fmla="*/ 518063 w 3150239"/>
              <a:gd name="connsiteY6" fmla="*/ 1138336 h 2809159"/>
              <a:gd name="connsiteX7" fmla="*/ 407132 w 3150239"/>
              <a:gd name="connsiteY7" fmla="*/ 1138336 h 2809159"/>
              <a:gd name="connsiteX8" fmla="*/ 268667 w 3150239"/>
              <a:gd name="connsiteY8" fmla="*/ 1138336 h 2809159"/>
              <a:gd name="connsiteX9" fmla="*/ 179904 w 3150239"/>
              <a:gd name="connsiteY9" fmla="*/ 1227086 h 2809159"/>
              <a:gd name="connsiteX10" fmla="*/ 179904 w 3150239"/>
              <a:gd name="connsiteY10" fmla="*/ 1227086 h 2809159"/>
              <a:gd name="connsiteX11" fmla="*/ 268667 w 3150239"/>
              <a:gd name="connsiteY11" fmla="*/ 1315837 h 2809159"/>
              <a:gd name="connsiteX12" fmla="*/ 341848 w 3150239"/>
              <a:gd name="connsiteY12" fmla="*/ 1315837 h 2809159"/>
              <a:gd name="connsiteX13" fmla="*/ 407132 w 3150239"/>
              <a:gd name="connsiteY13" fmla="*/ 1315837 h 2809159"/>
              <a:gd name="connsiteX14" fmla="*/ 458968 w 3150239"/>
              <a:gd name="connsiteY14" fmla="*/ 1315837 h 2809159"/>
              <a:gd name="connsiteX15" fmla="*/ 547732 w 3150239"/>
              <a:gd name="connsiteY15" fmla="*/ 1404588 h 2809159"/>
              <a:gd name="connsiteX16" fmla="*/ 547732 w 3150239"/>
              <a:gd name="connsiteY16" fmla="*/ 1404588 h 2809159"/>
              <a:gd name="connsiteX17" fmla="*/ 458968 w 3150239"/>
              <a:gd name="connsiteY17" fmla="*/ 1493338 h 2809159"/>
              <a:gd name="connsiteX18" fmla="*/ 407132 w 3150239"/>
              <a:gd name="connsiteY18" fmla="*/ 1493338 h 2809159"/>
              <a:gd name="connsiteX19" fmla="*/ 341848 w 3150239"/>
              <a:gd name="connsiteY19" fmla="*/ 1493338 h 2809159"/>
              <a:gd name="connsiteX20" fmla="*/ 126848 w 3150239"/>
              <a:gd name="connsiteY20" fmla="*/ 1493338 h 2809159"/>
              <a:gd name="connsiteX21" fmla="*/ 88763 w 3150239"/>
              <a:gd name="connsiteY21" fmla="*/ 1493338 h 2809159"/>
              <a:gd name="connsiteX22" fmla="*/ 0 w 3150239"/>
              <a:gd name="connsiteY22" fmla="*/ 1582089 h 2809159"/>
              <a:gd name="connsiteX23" fmla="*/ 0 w 3150239"/>
              <a:gd name="connsiteY23" fmla="*/ 1582089 h 2809159"/>
              <a:gd name="connsiteX24" fmla="*/ 88763 w 3150239"/>
              <a:gd name="connsiteY24" fmla="*/ 1670839 h 2809159"/>
              <a:gd name="connsiteX25" fmla="*/ 126848 w 3150239"/>
              <a:gd name="connsiteY25" fmla="*/ 1670839 h 2809159"/>
              <a:gd name="connsiteX26" fmla="*/ 407132 w 3150239"/>
              <a:gd name="connsiteY26" fmla="*/ 1670839 h 2809159"/>
              <a:gd name="connsiteX27" fmla="*/ 518063 w 3150239"/>
              <a:gd name="connsiteY27" fmla="*/ 1670839 h 2809159"/>
              <a:gd name="connsiteX28" fmla="*/ 622132 w 3150239"/>
              <a:gd name="connsiteY28" fmla="*/ 1774894 h 2809159"/>
              <a:gd name="connsiteX29" fmla="*/ 622132 w 3150239"/>
              <a:gd name="connsiteY29" fmla="*/ 1929062 h 2809159"/>
              <a:gd name="connsiteX30" fmla="*/ 799932 w 3150239"/>
              <a:gd name="connsiteY30" fmla="*/ 2237058 h 2809159"/>
              <a:gd name="connsiteX31" fmla="*/ 1708355 w 3150239"/>
              <a:gd name="connsiteY31" fmla="*/ 2761523 h 2809159"/>
              <a:gd name="connsiteX32" fmla="*/ 2063985 w 3150239"/>
              <a:gd name="connsiteY32" fmla="*/ 2761523 h 2809159"/>
              <a:gd name="connsiteX33" fmla="*/ 2972408 w 3150239"/>
              <a:gd name="connsiteY33" fmla="*/ 2237058 h 2809159"/>
              <a:gd name="connsiteX34" fmla="*/ 3150240 w 3150239"/>
              <a:gd name="connsiteY34" fmla="*/ 1929059 h 2809159"/>
              <a:gd name="connsiteX35" fmla="*/ 3150240 w 3150239"/>
              <a:gd name="connsiteY35" fmla="*/ 880098 h 2809159"/>
              <a:gd name="connsiteX36" fmla="*/ 2972408 w 3150239"/>
              <a:gd name="connsiteY36" fmla="*/ 572126 h 280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50239" h="2809159">
                <a:moveTo>
                  <a:pt x="2972408" y="572126"/>
                </a:moveTo>
                <a:lnTo>
                  <a:pt x="2063985" y="47646"/>
                </a:lnTo>
                <a:cubicBezTo>
                  <a:pt x="1953939" y="-15882"/>
                  <a:pt x="1818401" y="-15882"/>
                  <a:pt x="1708355" y="47646"/>
                </a:cubicBezTo>
                <a:lnTo>
                  <a:pt x="799932" y="572129"/>
                </a:lnTo>
                <a:cubicBezTo>
                  <a:pt x="689916" y="635657"/>
                  <a:pt x="622132" y="753058"/>
                  <a:pt x="622132" y="880110"/>
                </a:cubicBezTo>
                <a:lnTo>
                  <a:pt x="622132" y="1034278"/>
                </a:lnTo>
                <a:cubicBezTo>
                  <a:pt x="622132" y="1091747"/>
                  <a:pt x="575540" y="1138336"/>
                  <a:pt x="518063" y="1138336"/>
                </a:cubicBezTo>
                <a:lnTo>
                  <a:pt x="407132" y="1138336"/>
                </a:lnTo>
                <a:lnTo>
                  <a:pt x="268667" y="1138336"/>
                </a:lnTo>
                <a:cubicBezTo>
                  <a:pt x="219635" y="1138336"/>
                  <a:pt x="179904" y="1178070"/>
                  <a:pt x="179904" y="1227086"/>
                </a:cubicBezTo>
                <a:lnTo>
                  <a:pt x="179904" y="1227086"/>
                </a:lnTo>
                <a:cubicBezTo>
                  <a:pt x="179904" y="1276103"/>
                  <a:pt x="219635" y="1315837"/>
                  <a:pt x="268667" y="1315837"/>
                </a:cubicBezTo>
                <a:lnTo>
                  <a:pt x="341848" y="1315837"/>
                </a:lnTo>
                <a:lnTo>
                  <a:pt x="407132" y="1315837"/>
                </a:lnTo>
                <a:lnTo>
                  <a:pt x="458968" y="1315837"/>
                </a:lnTo>
                <a:cubicBezTo>
                  <a:pt x="507970" y="1315837"/>
                  <a:pt x="547732" y="1355571"/>
                  <a:pt x="547732" y="1404588"/>
                </a:cubicBezTo>
                <a:lnTo>
                  <a:pt x="547732" y="1404588"/>
                </a:lnTo>
                <a:cubicBezTo>
                  <a:pt x="547732" y="1453604"/>
                  <a:pt x="507970" y="1493338"/>
                  <a:pt x="458968" y="1493338"/>
                </a:cubicBezTo>
                <a:lnTo>
                  <a:pt x="407132" y="1493338"/>
                </a:lnTo>
                <a:lnTo>
                  <a:pt x="341848" y="1493338"/>
                </a:lnTo>
                <a:lnTo>
                  <a:pt x="126848" y="1493338"/>
                </a:lnTo>
                <a:lnTo>
                  <a:pt x="88763" y="1493338"/>
                </a:lnTo>
                <a:cubicBezTo>
                  <a:pt x="39731" y="1493338"/>
                  <a:pt x="0" y="1533072"/>
                  <a:pt x="0" y="1582089"/>
                </a:cubicBezTo>
                <a:lnTo>
                  <a:pt x="0" y="1582089"/>
                </a:lnTo>
                <a:cubicBezTo>
                  <a:pt x="0" y="1631105"/>
                  <a:pt x="39731" y="1670839"/>
                  <a:pt x="88763" y="1670839"/>
                </a:cubicBezTo>
                <a:lnTo>
                  <a:pt x="126848" y="1670839"/>
                </a:lnTo>
                <a:lnTo>
                  <a:pt x="407132" y="1670839"/>
                </a:lnTo>
                <a:lnTo>
                  <a:pt x="518063" y="1670839"/>
                </a:lnTo>
                <a:cubicBezTo>
                  <a:pt x="575540" y="1670839"/>
                  <a:pt x="622132" y="1717428"/>
                  <a:pt x="622132" y="1774894"/>
                </a:cubicBezTo>
                <a:lnTo>
                  <a:pt x="622132" y="1929062"/>
                </a:lnTo>
                <a:cubicBezTo>
                  <a:pt x="622132" y="2056114"/>
                  <a:pt x="689916" y="2173515"/>
                  <a:pt x="799932" y="2237058"/>
                </a:cubicBezTo>
                <a:lnTo>
                  <a:pt x="1708355" y="2761523"/>
                </a:lnTo>
                <a:cubicBezTo>
                  <a:pt x="1818401" y="2825038"/>
                  <a:pt x="1953939" y="2825038"/>
                  <a:pt x="2063985" y="2761523"/>
                </a:cubicBezTo>
                <a:lnTo>
                  <a:pt x="2972408" y="2237058"/>
                </a:lnTo>
                <a:cubicBezTo>
                  <a:pt x="3082456" y="2173515"/>
                  <a:pt x="3150240" y="2056114"/>
                  <a:pt x="3150240" y="1929059"/>
                </a:cubicBezTo>
                <a:lnTo>
                  <a:pt x="3150240" y="880098"/>
                </a:lnTo>
                <a:cubicBezTo>
                  <a:pt x="3150240" y="753055"/>
                  <a:pt x="3082456" y="635654"/>
                  <a:pt x="2972408" y="572126"/>
                </a:cubicBezTo>
                <a:close/>
              </a:path>
            </a:pathLst>
          </a:custGeom>
          <a:solidFill>
            <a:srgbClr val="F9B4B1"/>
          </a:solidFill>
          <a:ln w="3048"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16" name="Freeform: Shape 15">
            <a:extLst>
              <a:ext uri="{FF2B5EF4-FFF2-40B4-BE49-F238E27FC236}">
                <a16:creationId xmlns:a16="http://schemas.microsoft.com/office/drawing/2014/main" id="{86976BB8-233F-9F9C-A405-A4D755DBBC93}"/>
              </a:ext>
            </a:extLst>
          </p:cNvPr>
          <p:cNvSpPr/>
          <p:nvPr/>
        </p:nvSpPr>
        <p:spPr>
          <a:xfrm>
            <a:off x="13095269" y="3350364"/>
            <a:ext cx="2162201" cy="2443274"/>
          </a:xfrm>
          <a:custGeom>
            <a:avLst/>
            <a:gdLst>
              <a:gd name="connsiteX0" fmla="*/ 1081100 w 2162201"/>
              <a:gd name="connsiteY0" fmla="*/ 2443275 h 2443274"/>
              <a:gd name="connsiteX1" fmla="*/ 994747 w 2162201"/>
              <a:gd name="connsiteY1" fmla="*/ 2420131 h 2443274"/>
              <a:gd name="connsiteX2" fmla="*/ 86324 w 2162201"/>
              <a:gd name="connsiteY2" fmla="*/ 1895653 h 2443274"/>
              <a:gd name="connsiteX3" fmla="*/ 0 w 2162201"/>
              <a:gd name="connsiteY3" fmla="*/ 1746117 h 2443274"/>
              <a:gd name="connsiteX4" fmla="*/ 0 w 2162201"/>
              <a:gd name="connsiteY4" fmla="*/ 697155 h 2443274"/>
              <a:gd name="connsiteX5" fmla="*/ 86324 w 2162201"/>
              <a:gd name="connsiteY5" fmla="*/ 547615 h 2443274"/>
              <a:gd name="connsiteX6" fmla="*/ 994747 w 2162201"/>
              <a:gd name="connsiteY6" fmla="*/ 23134 h 2443274"/>
              <a:gd name="connsiteX7" fmla="*/ 1081100 w 2162201"/>
              <a:gd name="connsiteY7" fmla="*/ 0 h 2443274"/>
              <a:gd name="connsiteX8" fmla="*/ 1167423 w 2162201"/>
              <a:gd name="connsiteY8" fmla="*/ 23134 h 2443274"/>
              <a:gd name="connsiteX9" fmla="*/ 2075846 w 2162201"/>
              <a:gd name="connsiteY9" fmla="*/ 547615 h 2443274"/>
              <a:gd name="connsiteX10" fmla="*/ 2162201 w 2162201"/>
              <a:gd name="connsiteY10" fmla="*/ 697155 h 2443274"/>
              <a:gd name="connsiteX11" fmla="*/ 2162201 w 2162201"/>
              <a:gd name="connsiteY11" fmla="*/ 1746117 h 2443274"/>
              <a:gd name="connsiteX12" fmla="*/ 2075846 w 2162201"/>
              <a:gd name="connsiteY12" fmla="*/ 1895659 h 2443274"/>
              <a:gd name="connsiteX13" fmla="*/ 1167423 w 2162201"/>
              <a:gd name="connsiteY13" fmla="*/ 2420131 h 2443274"/>
              <a:gd name="connsiteX14" fmla="*/ 1081100 w 2162201"/>
              <a:gd name="connsiteY14" fmla="*/ 2443275 h 2443274"/>
              <a:gd name="connsiteX15" fmla="*/ 1081100 w 2162201"/>
              <a:gd name="connsiteY15" fmla="*/ 2443275 h 244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2201" h="2443274">
                <a:moveTo>
                  <a:pt x="1081100" y="2443275"/>
                </a:moveTo>
                <a:cubicBezTo>
                  <a:pt x="1050822" y="2443275"/>
                  <a:pt x="1020970" y="2435286"/>
                  <a:pt x="994747" y="2420131"/>
                </a:cubicBezTo>
                <a:lnTo>
                  <a:pt x="86324" y="1895653"/>
                </a:lnTo>
                <a:cubicBezTo>
                  <a:pt x="33084" y="1864911"/>
                  <a:pt x="0" y="1807610"/>
                  <a:pt x="0" y="1746117"/>
                </a:cubicBezTo>
                <a:lnTo>
                  <a:pt x="0" y="697155"/>
                </a:lnTo>
                <a:cubicBezTo>
                  <a:pt x="0" y="635661"/>
                  <a:pt x="33084" y="578361"/>
                  <a:pt x="86324" y="547615"/>
                </a:cubicBezTo>
                <a:lnTo>
                  <a:pt x="994747" y="23134"/>
                </a:lnTo>
                <a:cubicBezTo>
                  <a:pt x="1020970" y="8001"/>
                  <a:pt x="1050822" y="0"/>
                  <a:pt x="1081100" y="0"/>
                </a:cubicBezTo>
                <a:cubicBezTo>
                  <a:pt x="1111349" y="0"/>
                  <a:pt x="1141200" y="8001"/>
                  <a:pt x="1167423" y="23134"/>
                </a:cubicBezTo>
                <a:lnTo>
                  <a:pt x="2075846" y="547615"/>
                </a:lnTo>
                <a:cubicBezTo>
                  <a:pt x="2129117" y="578361"/>
                  <a:pt x="2162201" y="635661"/>
                  <a:pt x="2162201" y="697155"/>
                </a:cubicBezTo>
                <a:lnTo>
                  <a:pt x="2162201" y="1746117"/>
                </a:lnTo>
                <a:cubicBezTo>
                  <a:pt x="2162201" y="1807610"/>
                  <a:pt x="2129117" y="1864911"/>
                  <a:pt x="2075846" y="1895659"/>
                </a:cubicBezTo>
                <a:lnTo>
                  <a:pt x="1167423" y="2420131"/>
                </a:lnTo>
                <a:cubicBezTo>
                  <a:pt x="1141200" y="2435286"/>
                  <a:pt x="1111349" y="2443275"/>
                  <a:pt x="1081100" y="2443275"/>
                </a:cubicBezTo>
                <a:cubicBezTo>
                  <a:pt x="1081100" y="2443275"/>
                  <a:pt x="1081100" y="2443275"/>
                  <a:pt x="1081100" y="2443275"/>
                </a:cubicBezTo>
                <a:close/>
              </a:path>
            </a:pathLst>
          </a:custGeom>
          <a:solidFill>
            <a:srgbClr val="FFFFFF"/>
          </a:solidFill>
          <a:ln w="3048"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14" name="TextBox 13">
            <a:extLst>
              <a:ext uri="{FF2B5EF4-FFF2-40B4-BE49-F238E27FC236}">
                <a16:creationId xmlns:a16="http://schemas.microsoft.com/office/drawing/2014/main" id="{D67ACA9A-2D0F-75E8-3FA6-368D297EA59B}"/>
              </a:ext>
            </a:extLst>
          </p:cNvPr>
          <p:cNvSpPr txBox="1"/>
          <p:nvPr/>
        </p:nvSpPr>
        <p:spPr>
          <a:xfrm>
            <a:off x="13011144" y="4148744"/>
            <a:ext cx="2330450" cy="846514"/>
          </a:xfrm>
          <a:prstGeom prst="rect">
            <a:avLst/>
          </a:prstGeom>
          <a:noFill/>
        </p:spPr>
        <p:txBody>
          <a:bodyPr wrap="square">
            <a:spAutoFit/>
          </a:bodyPr>
          <a:lstStyle/>
          <a:p>
            <a:pPr algn="ctr">
              <a:lnSpc>
                <a:spcPct val="115000"/>
              </a:lnSpc>
              <a:buClrTx/>
              <a:buFontTx/>
              <a:buNone/>
            </a:pPr>
            <a:r>
              <a:rPr lang="en-US" sz="2200" kern="1200">
                <a:solidFill>
                  <a:schemeClr val="tx1">
                    <a:lumMod val="75000"/>
                    <a:lumOff val="25000"/>
                  </a:schemeClr>
                </a:solidFill>
                <a:latin typeface="Open Sans" pitchFamily="2" charset="0"/>
                <a:ea typeface="+mn-ea"/>
                <a:cs typeface="+mn-cs"/>
              </a:rPr>
              <a:t>Access state in components</a:t>
            </a:r>
          </a:p>
        </p:txBody>
      </p:sp>
      <p:sp>
        <p:nvSpPr>
          <p:cNvPr id="5" name="Brandline_LVC">
            <a:extLst>
              <a:ext uri="{FF2B5EF4-FFF2-40B4-BE49-F238E27FC236}">
                <a16:creationId xmlns:a16="http://schemas.microsoft.com/office/drawing/2014/main" id="{0BCB1F84-9994-C1D5-98F6-FF8531C7751E}"/>
              </a:ext>
            </a:extLst>
          </p:cNvPr>
          <p:cNvSpPr/>
          <p:nvPr/>
        </p:nvSpPr>
        <p:spPr>
          <a:xfrm>
            <a:off x="4876800" y="816324"/>
            <a:ext cx="6506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3118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B0FF46-750A-6F00-0188-E59F67D3CAED}"/>
              </a:ext>
            </a:extLst>
          </p:cNvPr>
          <p:cNvSpPr>
            <a:spLocks noGrp="1"/>
          </p:cNvSpPr>
          <p:nvPr>
            <p:ph type="title"/>
          </p:nvPr>
        </p:nvSpPr>
        <p:spPr>
          <a:xfrm>
            <a:off x="1297626" y="297249"/>
            <a:ext cx="8864683" cy="974962"/>
          </a:xfrm>
        </p:spPr>
        <p:txBody>
          <a:bodyPr/>
          <a:lstStyle/>
          <a:p>
            <a:r>
              <a:rPr lang="en-US" dirty="0"/>
              <a:t>Creating a React Application with </a:t>
            </a:r>
            <a:r>
              <a:rPr lang="en-US" dirty="0" err="1"/>
              <a:t>combineReducers</a:t>
            </a:r>
            <a:r>
              <a:rPr lang="en-US" i="1" dirty="0"/>
              <a:t> </a:t>
            </a:r>
            <a:r>
              <a:rPr lang="en-US" dirty="0"/>
              <a:t>function</a:t>
            </a:r>
            <a:endParaRPr lang="en-IN" dirty="0"/>
          </a:p>
        </p:txBody>
      </p:sp>
      <p:sp>
        <p:nvSpPr>
          <p:cNvPr id="6" name="Text Placeholder 5">
            <a:extLst>
              <a:ext uri="{FF2B5EF4-FFF2-40B4-BE49-F238E27FC236}">
                <a16:creationId xmlns:a16="http://schemas.microsoft.com/office/drawing/2014/main" id="{BE9D51BB-01C3-9087-D92E-21586B9258C3}"/>
              </a:ext>
            </a:extLst>
          </p:cNvPr>
          <p:cNvSpPr>
            <a:spLocks noGrp="1"/>
          </p:cNvSpPr>
          <p:nvPr>
            <p:ph type="body" sz="quarter" idx="11"/>
          </p:nvPr>
        </p:nvSpPr>
        <p:spPr/>
        <p:txBody>
          <a:bodyPr/>
          <a:lstStyle/>
          <a:p>
            <a:pPr algn="l"/>
            <a:r>
              <a:rPr lang="en-US"/>
              <a:t>You have been assigned the task to create a React application with Redux for combining two reducers in one store to perform the task.</a:t>
            </a:r>
          </a:p>
        </p:txBody>
      </p:sp>
      <p:sp>
        <p:nvSpPr>
          <p:cNvPr id="7" name="Text Placeholder 6">
            <a:extLst>
              <a:ext uri="{FF2B5EF4-FFF2-40B4-BE49-F238E27FC236}">
                <a16:creationId xmlns:a16="http://schemas.microsoft.com/office/drawing/2014/main" id="{BD941A5E-4DE3-F11B-199D-B2582F112B8D}"/>
              </a:ext>
            </a:extLst>
          </p:cNvPr>
          <p:cNvSpPr>
            <a:spLocks noGrp="1"/>
          </p:cNvSpPr>
          <p:nvPr>
            <p:ph type="body" sz="quarter" idx="12"/>
          </p:nvPr>
        </p:nvSpPr>
        <p:spPr/>
        <p:txBody>
          <a:bodyPr/>
          <a:lstStyle/>
          <a:p>
            <a:pPr algn="l"/>
            <a:r>
              <a:rPr lang="en-IN" b="1"/>
              <a:t>Problem Statement:​</a:t>
            </a:r>
          </a:p>
        </p:txBody>
      </p:sp>
      <p:sp>
        <p:nvSpPr>
          <p:cNvPr id="8" name="Text Placeholder 7">
            <a:extLst>
              <a:ext uri="{FF2B5EF4-FFF2-40B4-BE49-F238E27FC236}">
                <a16:creationId xmlns:a16="http://schemas.microsoft.com/office/drawing/2014/main" id="{AB264619-BDE3-7DD6-8805-346A4F91B127}"/>
              </a:ext>
            </a:extLst>
          </p:cNvPr>
          <p:cNvSpPr>
            <a:spLocks noGrp="1"/>
          </p:cNvSpPr>
          <p:nvPr>
            <p:ph type="body" sz="quarter" idx="13"/>
          </p:nvPr>
        </p:nvSpPr>
        <p:spPr/>
        <p:txBody>
          <a:bodyPr/>
          <a:lstStyle/>
          <a:p>
            <a:r>
              <a:rPr lang="en-US"/>
              <a:t>Duration: 15 min</a:t>
            </a:r>
            <a:endParaRPr lang="en-IN"/>
          </a:p>
        </p:txBody>
      </p:sp>
    </p:spTree>
    <p:extLst>
      <p:ext uri="{BB962C8B-B14F-4D97-AF65-F5344CB8AC3E}">
        <p14:creationId xmlns:p14="http://schemas.microsoft.com/office/powerpoint/2010/main" val="2002798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1A56DD-7D74-F55F-A5BB-2C7EECF7EB36}"/>
              </a:ext>
            </a:extLst>
          </p:cNvPr>
          <p:cNvSpPr>
            <a:spLocks noGrp="1"/>
          </p:cNvSpPr>
          <p:nvPr>
            <p:ph type="title"/>
          </p:nvPr>
        </p:nvSpPr>
        <p:spPr/>
        <p:txBody>
          <a:bodyPr/>
          <a:lstStyle/>
          <a:p>
            <a:r>
              <a:rPr lang="en-US"/>
              <a:t>Assisted Practice: Guidelines</a:t>
            </a:r>
            <a:endParaRPr lang="en-IN"/>
          </a:p>
        </p:txBody>
      </p:sp>
      <p:sp>
        <p:nvSpPr>
          <p:cNvPr id="11" name="Text Placeholder 10">
            <a:extLst>
              <a:ext uri="{FF2B5EF4-FFF2-40B4-BE49-F238E27FC236}">
                <a16:creationId xmlns:a16="http://schemas.microsoft.com/office/drawing/2014/main" id="{D2C99E60-BEC5-75DC-C4E2-A387E1581F4D}"/>
              </a:ext>
            </a:extLst>
          </p:cNvPr>
          <p:cNvSpPr>
            <a:spLocks noGrp="1"/>
          </p:cNvSpPr>
          <p:nvPr>
            <p:ph type="body" sz="quarter" idx="11"/>
          </p:nvPr>
        </p:nvSpPr>
        <p:spPr/>
        <p:txBody>
          <a:bodyPr>
            <a:normAutofit/>
          </a:bodyPr>
          <a:lstStyle/>
          <a:p>
            <a:pPr algn="l">
              <a:lnSpc>
                <a:spcPct val="115000"/>
              </a:lnSpc>
            </a:pPr>
            <a:r>
              <a:rPr lang="en-US">
                <a:latin typeface="Open Sans" pitchFamily="2" charset="0"/>
              </a:rPr>
              <a:t>Steps to be followed:</a:t>
            </a:r>
          </a:p>
          <a:p>
            <a:pPr algn="l">
              <a:lnSpc>
                <a:spcPct val="115000"/>
              </a:lnSpc>
            </a:pPr>
            <a:endParaRPr lang="en-US">
              <a:latin typeface="Open Sans" pitchFamily="2" charset="0"/>
            </a:endParaRPr>
          </a:p>
          <a:p>
            <a:pPr marL="457200" indent="-457200" algn="l">
              <a:lnSpc>
                <a:spcPct val="115000"/>
              </a:lnSpc>
              <a:buFont typeface="+mj-lt"/>
              <a:buAutoNum type="arabicPeriod"/>
            </a:pPr>
            <a:r>
              <a:rPr lang="en-US">
                <a:latin typeface="Open Sans" pitchFamily="2" charset="0"/>
              </a:rPr>
              <a:t>Create and set up the React project</a:t>
            </a:r>
          </a:p>
          <a:p>
            <a:pPr marL="457200" indent="-457200" algn="l">
              <a:lnSpc>
                <a:spcPct val="115000"/>
              </a:lnSpc>
              <a:buFont typeface="+mj-lt"/>
              <a:buAutoNum type="arabicPeriod"/>
            </a:pPr>
            <a:r>
              <a:rPr lang="en-US">
                <a:latin typeface="Open Sans" pitchFamily="2" charset="0"/>
              </a:rPr>
              <a:t>Create the actions and reducers folder</a:t>
            </a:r>
          </a:p>
          <a:p>
            <a:pPr marL="457200" indent="-457200" algn="l">
              <a:lnSpc>
                <a:spcPct val="115000"/>
              </a:lnSpc>
              <a:buFont typeface="+mj-lt"/>
              <a:buAutoNum type="arabicPeriod"/>
            </a:pPr>
            <a:r>
              <a:rPr lang="en-US">
                <a:latin typeface="Open Sans" pitchFamily="2" charset="0"/>
              </a:rPr>
              <a:t>Create an </a:t>
            </a:r>
            <a:r>
              <a:rPr lang="en-US" b="1">
                <a:latin typeface="Open Sans" pitchFamily="2" charset="0"/>
              </a:rPr>
              <a:t>App.js</a:t>
            </a:r>
            <a:r>
              <a:rPr lang="en-US">
                <a:latin typeface="Open Sans" pitchFamily="2" charset="0"/>
              </a:rPr>
              <a:t> and </a:t>
            </a:r>
            <a:r>
              <a:rPr lang="en-US" b="1">
                <a:latin typeface="Open Sans" pitchFamily="2" charset="0"/>
              </a:rPr>
              <a:t>index.js</a:t>
            </a:r>
            <a:r>
              <a:rPr lang="en-US">
                <a:latin typeface="Open Sans" pitchFamily="2" charset="0"/>
              </a:rPr>
              <a:t> file</a:t>
            </a:r>
          </a:p>
          <a:p>
            <a:pPr marL="457200" indent="-457200" algn="l">
              <a:lnSpc>
                <a:spcPct val="115000"/>
              </a:lnSpc>
              <a:buFont typeface="+mj-lt"/>
              <a:buAutoNum type="arabicPeriod"/>
            </a:pPr>
            <a:r>
              <a:rPr lang="en-US">
                <a:latin typeface="Open Sans" pitchFamily="2" charset="0"/>
              </a:rPr>
              <a:t>Add Bootstrap features in the index.html file</a:t>
            </a:r>
          </a:p>
          <a:p>
            <a:pPr marL="457200" indent="-457200" algn="l">
              <a:lnSpc>
                <a:spcPct val="115000"/>
              </a:lnSpc>
              <a:buFont typeface="+mj-lt"/>
              <a:buAutoNum type="arabicPeriod"/>
            </a:pPr>
            <a:r>
              <a:rPr lang="en-US">
                <a:latin typeface="Open Sans" pitchFamily="2" charset="0"/>
              </a:rPr>
              <a:t>Test the application</a:t>
            </a:r>
          </a:p>
        </p:txBody>
      </p:sp>
    </p:spTree>
    <p:extLst>
      <p:ext uri="{BB962C8B-B14F-4D97-AF65-F5344CB8AC3E}">
        <p14:creationId xmlns:p14="http://schemas.microsoft.com/office/powerpoint/2010/main" val="3247574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5029D6D-F90E-C5B3-86F6-149A478B7CF0}"/>
              </a:ext>
            </a:extLst>
          </p:cNvPr>
          <p:cNvSpPr>
            <a:spLocks noGrp="1"/>
          </p:cNvSpPr>
          <p:nvPr>
            <p:ph type="body" idx="10"/>
          </p:nvPr>
        </p:nvSpPr>
        <p:spPr/>
        <p:txBody>
          <a:bodyPr/>
          <a:lstStyle/>
          <a:p>
            <a:r>
              <a:rPr lang="en-US" dirty="0"/>
              <a:t>Dispatching Actions</a:t>
            </a:r>
            <a:endParaRPr lang="en-IN" dirty="0"/>
          </a:p>
        </p:txBody>
      </p:sp>
    </p:spTree>
    <p:extLst>
      <p:ext uri="{BB962C8B-B14F-4D97-AF65-F5344CB8AC3E}">
        <p14:creationId xmlns:p14="http://schemas.microsoft.com/office/powerpoint/2010/main" val="194188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2134AD-0200-0500-730F-DE5FE058EC0D}"/>
              </a:ext>
            </a:extLst>
          </p:cNvPr>
          <p:cNvSpPr>
            <a:spLocks noGrp="1"/>
          </p:cNvSpPr>
          <p:nvPr>
            <p:ph type="body" idx="10"/>
          </p:nvPr>
        </p:nvSpPr>
        <p:spPr>
          <a:xfrm>
            <a:off x="1291857" y="1303283"/>
            <a:ext cx="13696999" cy="903776"/>
          </a:xfrm>
        </p:spPr>
        <p:txBody>
          <a:bodyPr/>
          <a:lstStyle/>
          <a:p>
            <a:r>
              <a:rPr lang="en-US"/>
              <a:t>It is a fundamental function in Redux for initiating state changes by dispatching actions.</a:t>
            </a:r>
          </a:p>
        </p:txBody>
      </p:sp>
      <p:sp>
        <p:nvSpPr>
          <p:cNvPr id="4" name="Title 3">
            <a:extLst>
              <a:ext uri="{FF2B5EF4-FFF2-40B4-BE49-F238E27FC236}">
                <a16:creationId xmlns:a16="http://schemas.microsoft.com/office/drawing/2014/main" id="{9BE87F16-76F0-562D-CF38-37873E7687D8}"/>
              </a:ext>
            </a:extLst>
          </p:cNvPr>
          <p:cNvSpPr>
            <a:spLocks noGrp="1"/>
          </p:cNvSpPr>
          <p:nvPr>
            <p:ph type="title"/>
          </p:nvPr>
        </p:nvSpPr>
        <p:spPr/>
        <p:txBody>
          <a:bodyPr/>
          <a:lstStyle/>
          <a:p>
            <a:r>
              <a:rPr lang="en-US"/>
              <a:t>Dispatch Function</a:t>
            </a:r>
            <a:endParaRPr lang="en-IN"/>
          </a:p>
        </p:txBody>
      </p:sp>
      <p:sp>
        <p:nvSpPr>
          <p:cNvPr id="6" name="Brandline_LVC">
            <a:extLst>
              <a:ext uri="{FF2B5EF4-FFF2-40B4-BE49-F238E27FC236}">
                <a16:creationId xmlns:a16="http://schemas.microsoft.com/office/drawing/2014/main" id="{D6160CE7-5366-EF59-575A-8AE798145719}"/>
              </a:ext>
            </a:extLst>
          </p:cNvPr>
          <p:cNvSpPr/>
          <p:nvPr/>
        </p:nvSpPr>
        <p:spPr>
          <a:xfrm>
            <a:off x="6121400" y="816324"/>
            <a:ext cx="4012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FCE58876-A7D7-70C9-A56A-B3329DDA0973}"/>
              </a:ext>
            </a:extLst>
          </p:cNvPr>
          <p:cNvSpPr txBox="1"/>
          <p:nvPr/>
        </p:nvSpPr>
        <p:spPr>
          <a:xfrm>
            <a:off x="9584907" y="3888337"/>
            <a:ext cx="5254649" cy="1343420"/>
          </a:xfrm>
          <a:prstGeom prst="roundRect">
            <a:avLst>
              <a:gd name="adj" fmla="val 13881"/>
            </a:avLst>
          </a:prstGeom>
          <a:solidFill>
            <a:srgbClr val="D8D5C4"/>
          </a:solidFill>
        </p:spPr>
        <p:txBody>
          <a:bodyPr wrap="square">
            <a:spAutoFit/>
          </a:bodyPr>
          <a:lstStyle/>
          <a:p>
            <a:pPr algn="ctr">
              <a:lnSpc>
                <a:spcPct val="115000"/>
              </a:lnSpc>
            </a:pPr>
            <a:r>
              <a:rPr lang="en-US" sz="2200">
                <a:solidFill>
                  <a:srgbClr val="404040"/>
                </a:solidFill>
                <a:latin typeface="Open Sans" pitchFamily="2" charset="0"/>
              </a:rPr>
              <a:t>It takes an action object as an argument and triggers the state update process.</a:t>
            </a:r>
          </a:p>
        </p:txBody>
      </p:sp>
      <p:sp>
        <p:nvSpPr>
          <p:cNvPr id="10" name="TextBox 9">
            <a:extLst>
              <a:ext uri="{FF2B5EF4-FFF2-40B4-BE49-F238E27FC236}">
                <a16:creationId xmlns:a16="http://schemas.microsoft.com/office/drawing/2014/main" id="{32D2F269-4869-B4B8-C43F-FD4A8B1FD651}"/>
              </a:ext>
            </a:extLst>
          </p:cNvPr>
          <p:cNvSpPr txBox="1"/>
          <p:nvPr/>
        </p:nvSpPr>
        <p:spPr>
          <a:xfrm>
            <a:off x="1279501" y="7481162"/>
            <a:ext cx="13696999"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rPr>
              <a:t>The dispatch function is commonly used in conjunction with action creators to encapsulate the process of creating and dispatching actions.</a:t>
            </a:r>
          </a:p>
        </p:txBody>
      </p:sp>
      <p:pic>
        <p:nvPicPr>
          <p:cNvPr id="11" name="Picture 10" descr="A computer screen with a pointer pointing at it&#10;&#10;Description automatically generated">
            <a:extLst>
              <a:ext uri="{FF2B5EF4-FFF2-40B4-BE49-F238E27FC236}">
                <a16:creationId xmlns:a16="http://schemas.microsoft.com/office/drawing/2014/main" id="{959130B7-E75A-62F9-DA3D-9955710FF9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939" y="2875276"/>
            <a:ext cx="5119462" cy="3393448"/>
          </a:xfrm>
          <a:prstGeom prst="rect">
            <a:avLst/>
          </a:prstGeom>
        </p:spPr>
      </p:pic>
    </p:spTree>
    <p:extLst>
      <p:ext uri="{BB962C8B-B14F-4D97-AF65-F5344CB8AC3E}">
        <p14:creationId xmlns:p14="http://schemas.microsoft.com/office/powerpoint/2010/main" val="2972352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986276A-039B-B16C-A440-CD5B416DB1E5}"/>
              </a:ext>
            </a:extLst>
          </p:cNvPr>
          <p:cNvSpPr>
            <a:spLocks noGrp="1"/>
          </p:cNvSpPr>
          <p:nvPr>
            <p:ph type="body" idx="10"/>
          </p:nvPr>
        </p:nvSpPr>
        <p:spPr>
          <a:xfrm>
            <a:off x="1839729" y="1303283"/>
            <a:ext cx="12576543" cy="903776"/>
          </a:xfrm>
        </p:spPr>
        <p:txBody>
          <a:bodyPr>
            <a:normAutofit/>
          </a:bodyPr>
          <a:lstStyle/>
          <a:p>
            <a:r>
              <a:rPr lang="en-US">
                <a:solidFill>
                  <a:srgbClr val="404040"/>
                </a:solidFill>
                <a:latin typeface="Open Sans" pitchFamily="2" charset="0"/>
              </a:rPr>
              <a:t>It refers to the process of initiating updates to the application state in response to specific events or user interactions, achieved by dispatching actions.</a:t>
            </a:r>
          </a:p>
          <a:p>
            <a:endParaRPr lang="en-IN">
              <a:solidFill>
                <a:srgbClr val="404040"/>
              </a:solidFill>
              <a:latin typeface="Open Sans" pitchFamily="2" charset="0"/>
            </a:endParaRPr>
          </a:p>
        </p:txBody>
      </p:sp>
      <p:sp>
        <p:nvSpPr>
          <p:cNvPr id="4" name="Title 3">
            <a:extLst>
              <a:ext uri="{FF2B5EF4-FFF2-40B4-BE49-F238E27FC236}">
                <a16:creationId xmlns:a16="http://schemas.microsoft.com/office/drawing/2014/main" id="{A2529C69-4F7C-0B78-B36D-2597EEFB813D}"/>
              </a:ext>
            </a:extLst>
          </p:cNvPr>
          <p:cNvSpPr>
            <a:spLocks noGrp="1"/>
          </p:cNvSpPr>
          <p:nvPr>
            <p:ph type="title"/>
          </p:nvPr>
        </p:nvSpPr>
        <p:spPr/>
        <p:txBody>
          <a:bodyPr/>
          <a:lstStyle/>
          <a:p>
            <a:r>
              <a:rPr lang="en-US"/>
              <a:t>Triggering State Changes</a:t>
            </a:r>
            <a:endParaRPr lang="en-IN"/>
          </a:p>
        </p:txBody>
      </p:sp>
      <p:sp>
        <p:nvSpPr>
          <p:cNvPr id="6" name="Brandline_LVC">
            <a:extLst>
              <a:ext uri="{FF2B5EF4-FFF2-40B4-BE49-F238E27FC236}">
                <a16:creationId xmlns:a16="http://schemas.microsoft.com/office/drawing/2014/main" id="{8A291C35-71BD-CA44-86A8-96DD83162BC2}"/>
              </a:ext>
            </a:extLst>
          </p:cNvPr>
          <p:cNvSpPr/>
          <p:nvPr/>
        </p:nvSpPr>
        <p:spPr>
          <a:xfrm>
            <a:off x="5384800" y="816324"/>
            <a:ext cx="550076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Shape 8">
            <a:extLst>
              <a:ext uri="{FF2B5EF4-FFF2-40B4-BE49-F238E27FC236}">
                <a16:creationId xmlns:a16="http://schemas.microsoft.com/office/drawing/2014/main" id="{B1E5705A-AE51-D16E-0E0F-A7E435061A5B}"/>
              </a:ext>
            </a:extLst>
          </p:cNvPr>
          <p:cNvSpPr/>
          <p:nvPr/>
        </p:nvSpPr>
        <p:spPr>
          <a:xfrm>
            <a:off x="1321425" y="4149675"/>
            <a:ext cx="3262751" cy="3033723"/>
          </a:xfrm>
          <a:custGeom>
            <a:avLst/>
            <a:gdLst>
              <a:gd name="connsiteX0" fmla="*/ 3179481 w 3262751"/>
              <a:gd name="connsiteY0" fmla="*/ 1745852 h 3033723"/>
              <a:gd name="connsiteX1" fmla="*/ 2917868 w 3262751"/>
              <a:gd name="connsiteY1" fmla="*/ 1745852 h 3033723"/>
              <a:gd name="connsiteX2" fmla="*/ 2916524 w 3262751"/>
              <a:gd name="connsiteY2" fmla="*/ 1745852 h 3033723"/>
              <a:gd name="connsiteX3" fmla="*/ 2916348 w 3262751"/>
              <a:gd name="connsiteY3" fmla="*/ 1745852 h 3033723"/>
              <a:gd name="connsiteX4" fmla="*/ 2916263 w 3262751"/>
              <a:gd name="connsiteY4" fmla="*/ 1745855 h 3033723"/>
              <a:gd name="connsiteX5" fmla="*/ 2912081 w 3262751"/>
              <a:gd name="connsiteY5" fmla="*/ 1745961 h 3033723"/>
              <a:gd name="connsiteX6" fmla="*/ 2912030 w 3262751"/>
              <a:gd name="connsiteY6" fmla="*/ 1745964 h 3033723"/>
              <a:gd name="connsiteX7" fmla="*/ 2907951 w 3262751"/>
              <a:gd name="connsiteY7" fmla="*/ 1746274 h 3033723"/>
              <a:gd name="connsiteX8" fmla="*/ 2907632 w 3262751"/>
              <a:gd name="connsiteY8" fmla="*/ 1746310 h 3033723"/>
              <a:gd name="connsiteX9" fmla="*/ 2903967 w 3262751"/>
              <a:gd name="connsiteY9" fmla="*/ 1746777 h 3033723"/>
              <a:gd name="connsiteX10" fmla="*/ 2903202 w 3262751"/>
              <a:gd name="connsiteY10" fmla="*/ 1746896 h 3033723"/>
              <a:gd name="connsiteX11" fmla="*/ 2900088 w 3262751"/>
              <a:gd name="connsiteY11" fmla="*/ 1747454 h 3033723"/>
              <a:gd name="connsiteX12" fmla="*/ 2898838 w 3262751"/>
              <a:gd name="connsiteY12" fmla="*/ 1747715 h 3033723"/>
              <a:gd name="connsiteX13" fmla="*/ 2896295 w 3262751"/>
              <a:gd name="connsiteY13" fmla="*/ 1748301 h 3033723"/>
              <a:gd name="connsiteX14" fmla="*/ 2894578 w 3262751"/>
              <a:gd name="connsiteY14" fmla="*/ 1748747 h 3033723"/>
              <a:gd name="connsiteX15" fmla="*/ 2892575 w 3262751"/>
              <a:gd name="connsiteY15" fmla="*/ 1749314 h 3033723"/>
              <a:gd name="connsiteX16" fmla="*/ 2890463 w 3262751"/>
              <a:gd name="connsiteY16" fmla="*/ 1749979 h 3033723"/>
              <a:gd name="connsiteX17" fmla="*/ 2888891 w 3262751"/>
              <a:gd name="connsiteY17" fmla="*/ 1750510 h 3033723"/>
              <a:gd name="connsiteX18" fmla="*/ 2886499 w 3262751"/>
              <a:gd name="connsiteY18" fmla="*/ 1751387 h 3033723"/>
              <a:gd name="connsiteX19" fmla="*/ 2885246 w 3262751"/>
              <a:gd name="connsiteY19" fmla="*/ 1751882 h 3033723"/>
              <a:gd name="connsiteX20" fmla="*/ 2882700 w 3262751"/>
              <a:gd name="connsiteY20" fmla="*/ 1752956 h 3033723"/>
              <a:gd name="connsiteX21" fmla="*/ 2881617 w 3262751"/>
              <a:gd name="connsiteY21" fmla="*/ 1753445 h 3033723"/>
              <a:gd name="connsiteX22" fmla="*/ 2879056 w 3262751"/>
              <a:gd name="connsiteY22" fmla="*/ 1754673 h 3033723"/>
              <a:gd name="connsiteX23" fmla="*/ 2878015 w 3262751"/>
              <a:gd name="connsiteY23" fmla="*/ 1755208 h 3033723"/>
              <a:gd name="connsiteX24" fmla="*/ 2875557 w 3262751"/>
              <a:gd name="connsiteY24" fmla="*/ 1756534 h 3033723"/>
              <a:gd name="connsiteX25" fmla="*/ 2874440 w 3262751"/>
              <a:gd name="connsiteY25" fmla="*/ 1757180 h 3033723"/>
              <a:gd name="connsiteX26" fmla="*/ 2872203 w 3262751"/>
              <a:gd name="connsiteY26" fmla="*/ 1758527 h 3033723"/>
              <a:gd name="connsiteX27" fmla="*/ 2870914 w 3262751"/>
              <a:gd name="connsiteY27" fmla="*/ 1759353 h 3033723"/>
              <a:gd name="connsiteX28" fmla="*/ 2868975 w 3262751"/>
              <a:gd name="connsiteY28" fmla="*/ 1760655 h 3033723"/>
              <a:gd name="connsiteX29" fmla="*/ 2867460 w 3262751"/>
              <a:gd name="connsiteY29" fmla="*/ 1761729 h 3033723"/>
              <a:gd name="connsiteX30" fmla="*/ 2865864 w 3262751"/>
              <a:gd name="connsiteY30" fmla="*/ 1762919 h 3033723"/>
              <a:gd name="connsiteX31" fmla="*/ 2864110 w 3262751"/>
              <a:gd name="connsiteY31" fmla="*/ 1764296 h 3033723"/>
              <a:gd name="connsiteX32" fmla="*/ 2862869 w 3262751"/>
              <a:gd name="connsiteY32" fmla="*/ 1765313 h 3033723"/>
              <a:gd name="connsiteX33" fmla="*/ 2860896 w 3262751"/>
              <a:gd name="connsiteY33" fmla="*/ 1767021 h 3033723"/>
              <a:gd name="connsiteX34" fmla="*/ 2859980 w 3262751"/>
              <a:gd name="connsiteY34" fmla="*/ 1767847 h 3033723"/>
              <a:gd name="connsiteX35" fmla="*/ 2857844 w 3262751"/>
              <a:gd name="connsiteY35" fmla="*/ 1769886 h 3033723"/>
              <a:gd name="connsiteX36" fmla="*/ 2857200 w 3262751"/>
              <a:gd name="connsiteY36" fmla="*/ 1770526 h 3033723"/>
              <a:gd name="connsiteX37" fmla="*/ 2854976 w 3262751"/>
              <a:gd name="connsiteY37" fmla="*/ 1772863 h 3033723"/>
              <a:gd name="connsiteX38" fmla="*/ 2854518 w 3262751"/>
              <a:gd name="connsiteY38" fmla="*/ 1773364 h 3033723"/>
              <a:gd name="connsiteX39" fmla="*/ 2852306 w 3262751"/>
              <a:gd name="connsiteY39" fmla="*/ 1775922 h 3033723"/>
              <a:gd name="connsiteX40" fmla="*/ 2851932 w 3262751"/>
              <a:gd name="connsiteY40" fmla="*/ 1776368 h 3033723"/>
              <a:gd name="connsiteX41" fmla="*/ 2849826 w 3262751"/>
              <a:gd name="connsiteY41" fmla="*/ 1779044 h 3033723"/>
              <a:gd name="connsiteX42" fmla="*/ 2849453 w 3262751"/>
              <a:gd name="connsiteY42" fmla="*/ 1779548 h 3033723"/>
              <a:gd name="connsiteX43" fmla="*/ 2847538 w 3262751"/>
              <a:gd name="connsiteY43" fmla="*/ 1782243 h 3033723"/>
              <a:gd name="connsiteX44" fmla="*/ 2847089 w 3262751"/>
              <a:gd name="connsiteY44" fmla="*/ 1782907 h 3033723"/>
              <a:gd name="connsiteX45" fmla="*/ 2845432 w 3262751"/>
              <a:gd name="connsiteY45" fmla="*/ 1785490 h 3033723"/>
              <a:gd name="connsiteX46" fmla="*/ 2844840 w 3262751"/>
              <a:gd name="connsiteY46" fmla="*/ 1786467 h 3033723"/>
              <a:gd name="connsiteX47" fmla="*/ 2843496 w 3262751"/>
              <a:gd name="connsiteY47" fmla="*/ 1788810 h 3033723"/>
              <a:gd name="connsiteX48" fmla="*/ 2842734 w 3262751"/>
              <a:gd name="connsiteY48" fmla="*/ 1790221 h 3033723"/>
              <a:gd name="connsiteX49" fmla="*/ 2841715 w 3262751"/>
              <a:gd name="connsiteY49" fmla="*/ 1792212 h 3033723"/>
              <a:gd name="connsiteX50" fmla="*/ 2840792 w 3262751"/>
              <a:gd name="connsiteY50" fmla="*/ 1794145 h 3033723"/>
              <a:gd name="connsiteX51" fmla="*/ 2840082 w 3262751"/>
              <a:gd name="connsiteY51" fmla="*/ 1795717 h 3033723"/>
              <a:gd name="connsiteX52" fmla="*/ 2839029 w 3262751"/>
              <a:gd name="connsiteY52" fmla="*/ 1798238 h 3033723"/>
              <a:gd name="connsiteX53" fmla="*/ 2838595 w 3262751"/>
              <a:gd name="connsiteY53" fmla="*/ 1799334 h 3033723"/>
              <a:gd name="connsiteX54" fmla="*/ 2837475 w 3262751"/>
              <a:gd name="connsiteY54" fmla="*/ 1802444 h 3033723"/>
              <a:gd name="connsiteX55" fmla="*/ 2837257 w 3262751"/>
              <a:gd name="connsiteY55" fmla="*/ 1803094 h 3033723"/>
              <a:gd name="connsiteX56" fmla="*/ 2836174 w 3262751"/>
              <a:gd name="connsiteY56" fmla="*/ 1806669 h 3033723"/>
              <a:gd name="connsiteX57" fmla="*/ 2836067 w 3262751"/>
              <a:gd name="connsiteY57" fmla="*/ 1807042 h 3033723"/>
              <a:gd name="connsiteX58" fmla="*/ 2835133 w 3262751"/>
              <a:gd name="connsiteY58" fmla="*/ 1810796 h 3033723"/>
              <a:gd name="connsiteX59" fmla="*/ 2835066 w 3262751"/>
              <a:gd name="connsiteY59" fmla="*/ 1811069 h 3033723"/>
              <a:gd name="connsiteX60" fmla="*/ 1516863 w 3262751"/>
              <a:gd name="connsiteY60" fmla="*/ 2867203 h 3033723"/>
              <a:gd name="connsiteX61" fmla="*/ 166530 w 3262751"/>
              <a:gd name="connsiteY61" fmla="*/ 1516873 h 3033723"/>
              <a:gd name="connsiteX62" fmla="*/ 1516863 w 3262751"/>
              <a:gd name="connsiteY62" fmla="*/ 166536 h 3033723"/>
              <a:gd name="connsiteX63" fmla="*/ 2835069 w 3262751"/>
              <a:gd name="connsiteY63" fmla="*/ 1222686 h 3033723"/>
              <a:gd name="connsiteX64" fmla="*/ 2867196 w 3262751"/>
              <a:gd name="connsiteY64" fmla="*/ 1516873 h 3033723"/>
              <a:gd name="connsiteX65" fmla="*/ 2950466 w 3262751"/>
              <a:gd name="connsiteY65" fmla="*/ 1600139 h 3033723"/>
              <a:gd name="connsiteX66" fmla="*/ 3033730 w 3262751"/>
              <a:gd name="connsiteY66" fmla="*/ 1516873 h 3033723"/>
              <a:gd name="connsiteX67" fmla="*/ 2997648 w 3262751"/>
              <a:gd name="connsiteY67" fmla="*/ 1186559 h 3033723"/>
              <a:gd name="connsiteX68" fmla="*/ 2804447 w 3262751"/>
              <a:gd name="connsiteY68" fmla="*/ 714626 h 3033723"/>
              <a:gd name="connsiteX69" fmla="*/ 2472333 w 3262751"/>
              <a:gd name="connsiteY69" fmla="*/ 338692 h 3033723"/>
              <a:gd name="connsiteX70" fmla="*/ 2032570 w 3262751"/>
              <a:gd name="connsiteY70" fmla="*/ 89943 h 3033723"/>
              <a:gd name="connsiteX71" fmla="*/ 1516866 w 3262751"/>
              <a:gd name="connsiteY71" fmla="*/ 0 h 3033723"/>
              <a:gd name="connsiteX72" fmla="*/ 926402 w 3262751"/>
              <a:gd name="connsiteY72" fmla="*/ 119239 h 3033723"/>
              <a:gd name="connsiteX73" fmla="*/ 444272 w 3262751"/>
              <a:gd name="connsiteY73" fmla="*/ 444285 h 3033723"/>
              <a:gd name="connsiteX74" fmla="*/ 119233 w 3262751"/>
              <a:gd name="connsiteY74" fmla="*/ 926414 h 3033723"/>
              <a:gd name="connsiteX75" fmla="*/ 0 w 3262751"/>
              <a:gd name="connsiteY75" fmla="*/ 1516869 h 3033723"/>
              <a:gd name="connsiteX76" fmla="*/ 119233 w 3262751"/>
              <a:gd name="connsiteY76" fmla="*/ 2107322 h 3033723"/>
              <a:gd name="connsiteX77" fmla="*/ 444272 w 3262751"/>
              <a:gd name="connsiteY77" fmla="*/ 2589451 h 3033723"/>
              <a:gd name="connsiteX78" fmla="*/ 926402 w 3262751"/>
              <a:gd name="connsiteY78" fmla="*/ 2914497 h 3033723"/>
              <a:gd name="connsiteX79" fmla="*/ 1516866 w 3262751"/>
              <a:gd name="connsiteY79" fmla="*/ 3033724 h 3033723"/>
              <a:gd name="connsiteX80" fmla="*/ 2032570 w 3262751"/>
              <a:gd name="connsiteY80" fmla="*/ 2943809 h 3033723"/>
              <a:gd name="connsiteX81" fmla="*/ 2472333 w 3262751"/>
              <a:gd name="connsiteY81" fmla="*/ 2695041 h 3033723"/>
              <a:gd name="connsiteX82" fmla="*/ 2804447 w 3262751"/>
              <a:gd name="connsiteY82" fmla="*/ 2319107 h 3033723"/>
              <a:gd name="connsiteX83" fmla="*/ 2981625 w 3262751"/>
              <a:gd name="connsiteY83" fmla="*/ 1912391 h 3033723"/>
              <a:gd name="connsiteX84" fmla="*/ 3179481 w 3262751"/>
              <a:gd name="connsiteY84" fmla="*/ 1912391 h 3033723"/>
              <a:gd name="connsiteX85" fmla="*/ 3262751 w 3262751"/>
              <a:gd name="connsiteY85" fmla="*/ 1829122 h 3033723"/>
              <a:gd name="connsiteX86" fmla="*/ 3179481 w 3262751"/>
              <a:gd name="connsiteY86" fmla="*/ 1745852 h 303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262751" h="3033723">
                <a:moveTo>
                  <a:pt x="3179481" y="1745852"/>
                </a:moveTo>
                <a:lnTo>
                  <a:pt x="2917868" y="1745852"/>
                </a:lnTo>
                <a:cubicBezTo>
                  <a:pt x="2917419" y="1745846"/>
                  <a:pt x="2916973" y="1745852"/>
                  <a:pt x="2916524" y="1745852"/>
                </a:cubicBezTo>
                <a:lnTo>
                  <a:pt x="2916348" y="1745852"/>
                </a:lnTo>
                <a:cubicBezTo>
                  <a:pt x="2916317" y="1745852"/>
                  <a:pt x="2916290" y="1745855"/>
                  <a:pt x="2916263" y="1745855"/>
                </a:cubicBezTo>
                <a:cubicBezTo>
                  <a:pt x="2914864" y="1745855"/>
                  <a:pt x="2913468" y="1745891"/>
                  <a:pt x="2912081" y="1745961"/>
                </a:cubicBezTo>
                <a:cubicBezTo>
                  <a:pt x="2912063" y="1745961"/>
                  <a:pt x="2912045" y="1745964"/>
                  <a:pt x="2912030" y="1745964"/>
                </a:cubicBezTo>
                <a:cubicBezTo>
                  <a:pt x="2910664" y="1746034"/>
                  <a:pt x="2909305" y="1746137"/>
                  <a:pt x="2907951" y="1746274"/>
                </a:cubicBezTo>
                <a:cubicBezTo>
                  <a:pt x="2907845" y="1746286"/>
                  <a:pt x="2907742" y="1746298"/>
                  <a:pt x="2907632" y="1746310"/>
                </a:cubicBezTo>
                <a:cubicBezTo>
                  <a:pt x="2906403" y="1746441"/>
                  <a:pt x="2905184" y="1746592"/>
                  <a:pt x="2903967" y="1746777"/>
                </a:cubicBezTo>
                <a:cubicBezTo>
                  <a:pt x="2903712" y="1746814"/>
                  <a:pt x="2903457" y="1746856"/>
                  <a:pt x="2903202" y="1746896"/>
                </a:cubicBezTo>
                <a:cubicBezTo>
                  <a:pt x="2902158" y="1747063"/>
                  <a:pt x="2901120" y="1747248"/>
                  <a:pt x="2900088" y="1747454"/>
                </a:cubicBezTo>
                <a:cubicBezTo>
                  <a:pt x="2899670" y="1747536"/>
                  <a:pt x="2899257" y="1747627"/>
                  <a:pt x="2898838" y="1747715"/>
                </a:cubicBezTo>
                <a:cubicBezTo>
                  <a:pt x="2897985" y="1747897"/>
                  <a:pt x="2897139" y="1748091"/>
                  <a:pt x="2896295" y="1748301"/>
                </a:cubicBezTo>
                <a:cubicBezTo>
                  <a:pt x="2895722" y="1748443"/>
                  <a:pt x="2895148" y="1748592"/>
                  <a:pt x="2894578" y="1748747"/>
                </a:cubicBezTo>
                <a:cubicBezTo>
                  <a:pt x="2893907" y="1748932"/>
                  <a:pt x="2893239" y="1749117"/>
                  <a:pt x="2892575" y="1749314"/>
                </a:cubicBezTo>
                <a:cubicBezTo>
                  <a:pt x="2891865" y="1749527"/>
                  <a:pt x="2891164" y="1749748"/>
                  <a:pt x="2890463" y="1749979"/>
                </a:cubicBezTo>
                <a:cubicBezTo>
                  <a:pt x="2889935" y="1750152"/>
                  <a:pt x="2889413" y="1750328"/>
                  <a:pt x="2888891" y="1750510"/>
                </a:cubicBezTo>
                <a:cubicBezTo>
                  <a:pt x="2888087" y="1750792"/>
                  <a:pt x="2887291" y="1751081"/>
                  <a:pt x="2886499" y="1751387"/>
                </a:cubicBezTo>
                <a:cubicBezTo>
                  <a:pt x="2886081" y="1751548"/>
                  <a:pt x="2885662" y="1751712"/>
                  <a:pt x="2885246" y="1751882"/>
                </a:cubicBezTo>
                <a:cubicBezTo>
                  <a:pt x="2884390" y="1752224"/>
                  <a:pt x="2883541" y="1752586"/>
                  <a:pt x="2882700" y="1752956"/>
                </a:cubicBezTo>
                <a:cubicBezTo>
                  <a:pt x="2882339" y="1753117"/>
                  <a:pt x="2881978" y="1753281"/>
                  <a:pt x="2881617" y="1753445"/>
                </a:cubicBezTo>
                <a:cubicBezTo>
                  <a:pt x="2880755" y="1753842"/>
                  <a:pt x="2879902" y="1754252"/>
                  <a:pt x="2879056" y="1754673"/>
                </a:cubicBezTo>
                <a:cubicBezTo>
                  <a:pt x="2878707" y="1754846"/>
                  <a:pt x="2878361" y="1755026"/>
                  <a:pt x="2878015" y="1755208"/>
                </a:cubicBezTo>
                <a:cubicBezTo>
                  <a:pt x="2877189" y="1755638"/>
                  <a:pt x="2876370" y="1756076"/>
                  <a:pt x="2875557" y="1756534"/>
                </a:cubicBezTo>
                <a:cubicBezTo>
                  <a:pt x="2875183" y="1756746"/>
                  <a:pt x="2874810" y="1756965"/>
                  <a:pt x="2874440" y="1757180"/>
                </a:cubicBezTo>
                <a:cubicBezTo>
                  <a:pt x="2873687" y="1757620"/>
                  <a:pt x="2872938" y="1758069"/>
                  <a:pt x="2872203" y="1758527"/>
                </a:cubicBezTo>
                <a:cubicBezTo>
                  <a:pt x="2871769" y="1758800"/>
                  <a:pt x="2871342" y="1759077"/>
                  <a:pt x="2870914" y="1759353"/>
                </a:cubicBezTo>
                <a:cubicBezTo>
                  <a:pt x="2870261" y="1759781"/>
                  <a:pt x="2869615" y="1760212"/>
                  <a:pt x="2868975" y="1760655"/>
                </a:cubicBezTo>
                <a:cubicBezTo>
                  <a:pt x="2868468" y="1761007"/>
                  <a:pt x="2867964" y="1761368"/>
                  <a:pt x="2867460" y="1761729"/>
                </a:cubicBezTo>
                <a:cubicBezTo>
                  <a:pt x="2866923" y="1762120"/>
                  <a:pt x="2866389" y="1762515"/>
                  <a:pt x="2865864" y="1762919"/>
                </a:cubicBezTo>
                <a:cubicBezTo>
                  <a:pt x="2865272" y="1763368"/>
                  <a:pt x="2864690" y="1763829"/>
                  <a:pt x="2864110" y="1764296"/>
                </a:cubicBezTo>
                <a:cubicBezTo>
                  <a:pt x="2863694" y="1764630"/>
                  <a:pt x="2863279" y="1764970"/>
                  <a:pt x="2862869" y="1765313"/>
                </a:cubicBezTo>
                <a:cubicBezTo>
                  <a:pt x="2862201" y="1765871"/>
                  <a:pt x="2861546" y="1766442"/>
                  <a:pt x="2860896" y="1767021"/>
                </a:cubicBezTo>
                <a:cubicBezTo>
                  <a:pt x="2860590" y="1767294"/>
                  <a:pt x="2860283" y="1767574"/>
                  <a:pt x="2859980" y="1767847"/>
                </a:cubicBezTo>
                <a:cubicBezTo>
                  <a:pt x="2859258" y="1768514"/>
                  <a:pt x="2858545" y="1769191"/>
                  <a:pt x="2857844" y="1769886"/>
                </a:cubicBezTo>
                <a:cubicBezTo>
                  <a:pt x="2857628" y="1770098"/>
                  <a:pt x="2857413" y="1770311"/>
                  <a:pt x="2857200" y="1770526"/>
                </a:cubicBezTo>
                <a:cubicBezTo>
                  <a:pt x="2856442" y="1771291"/>
                  <a:pt x="2855704" y="1772068"/>
                  <a:pt x="2854976" y="1772863"/>
                </a:cubicBezTo>
                <a:cubicBezTo>
                  <a:pt x="2854821" y="1773030"/>
                  <a:pt x="2854669" y="1773197"/>
                  <a:pt x="2854518" y="1773364"/>
                </a:cubicBezTo>
                <a:cubicBezTo>
                  <a:pt x="2853765" y="1774201"/>
                  <a:pt x="2853028" y="1775054"/>
                  <a:pt x="2852306" y="1775922"/>
                </a:cubicBezTo>
                <a:cubicBezTo>
                  <a:pt x="2852181" y="1776071"/>
                  <a:pt x="2852057" y="1776219"/>
                  <a:pt x="2851932" y="1776368"/>
                </a:cubicBezTo>
                <a:cubicBezTo>
                  <a:pt x="2851213" y="1777242"/>
                  <a:pt x="2850512" y="1778137"/>
                  <a:pt x="2849826" y="1779044"/>
                </a:cubicBezTo>
                <a:cubicBezTo>
                  <a:pt x="2849702" y="1779214"/>
                  <a:pt x="2849577" y="1779378"/>
                  <a:pt x="2849453" y="1779548"/>
                </a:cubicBezTo>
                <a:cubicBezTo>
                  <a:pt x="2848798" y="1780431"/>
                  <a:pt x="2848160" y="1781326"/>
                  <a:pt x="2847538" y="1782243"/>
                </a:cubicBezTo>
                <a:cubicBezTo>
                  <a:pt x="2847386" y="1782461"/>
                  <a:pt x="2847238" y="1782686"/>
                  <a:pt x="2847089" y="1782907"/>
                </a:cubicBezTo>
                <a:cubicBezTo>
                  <a:pt x="2846522" y="1783754"/>
                  <a:pt x="2845972" y="1784616"/>
                  <a:pt x="2845432" y="1785490"/>
                </a:cubicBezTo>
                <a:cubicBezTo>
                  <a:pt x="2845232" y="1785815"/>
                  <a:pt x="2845038" y="1786142"/>
                  <a:pt x="2844840" y="1786467"/>
                </a:cubicBezTo>
                <a:cubicBezTo>
                  <a:pt x="2844379" y="1787238"/>
                  <a:pt x="2843930" y="1788018"/>
                  <a:pt x="2843496" y="1788810"/>
                </a:cubicBezTo>
                <a:cubicBezTo>
                  <a:pt x="2843235" y="1789274"/>
                  <a:pt x="2842983" y="1789747"/>
                  <a:pt x="2842734" y="1790221"/>
                </a:cubicBezTo>
                <a:cubicBezTo>
                  <a:pt x="2842388" y="1790879"/>
                  <a:pt x="2842042" y="1791544"/>
                  <a:pt x="2841715" y="1792212"/>
                </a:cubicBezTo>
                <a:cubicBezTo>
                  <a:pt x="2841399" y="1792852"/>
                  <a:pt x="2841093" y="1793498"/>
                  <a:pt x="2840792" y="1794145"/>
                </a:cubicBezTo>
                <a:cubicBezTo>
                  <a:pt x="2840549" y="1794667"/>
                  <a:pt x="2840313" y="1795186"/>
                  <a:pt x="2840082" y="1795717"/>
                </a:cubicBezTo>
                <a:cubicBezTo>
                  <a:pt x="2839715" y="1796545"/>
                  <a:pt x="2839369" y="1797392"/>
                  <a:pt x="2839029" y="1798238"/>
                </a:cubicBezTo>
                <a:cubicBezTo>
                  <a:pt x="2838883" y="1798602"/>
                  <a:pt x="2838735" y="1798964"/>
                  <a:pt x="2838595" y="1799334"/>
                </a:cubicBezTo>
                <a:cubicBezTo>
                  <a:pt x="2838201" y="1800359"/>
                  <a:pt x="2837834" y="1801400"/>
                  <a:pt x="2837475" y="1802444"/>
                </a:cubicBezTo>
                <a:cubicBezTo>
                  <a:pt x="2837403" y="1802660"/>
                  <a:pt x="2837327" y="1802878"/>
                  <a:pt x="2837257" y="1803094"/>
                </a:cubicBezTo>
                <a:cubicBezTo>
                  <a:pt x="2836869" y="1804274"/>
                  <a:pt x="2836510" y="1805467"/>
                  <a:pt x="2836174" y="1806669"/>
                </a:cubicBezTo>
                <a:cubicBezTo>
                  <a:pt x="2836137" y="1806796"/>
                  <a:pt x="2836101" y="1806917"/>
                  <a:pt x="2836067" y="1807042"/>
                </a:cubicBezTo>
                <a:cubicBezTo>
                  <a:pt x="2835727" y="1808283"/>
                  <a:pt x="2835418" y="1809536"/>
                  <a:pt x="2835133" y="1810796"/>
                </a:cubicBezTo>
                <a:cubicBezTo>
                  <a:pt x="2835111" y="1810886"/>
                  <a:pt x="2835084" y="1810978"/>
                  <a:pt x="2835066" y="1811069"/>
                </a:cubicBezTo>
                <a:cubicBezTo>
                  <a:pt x="2699125" y="2423037"/>
                  <a:pt x="2144742" y="2867203"/>
                  <a:pt x="1516863" y="2867203"/>
                </a:cubicBezTo>
                <a:cubicBezTo>
                  <a:pt x="772289" y="2867203"/>
                  <a:pt x="166530" y="2261447"/>
                  <a:pt x="166530" y="1516873"/>
                </a:cubicBezTo>
                <a:cubicBezTo>
                  <a:pt x="166530" y="772295"/>
                  <a:pt x="772289" y="166536"/>
                  <a:pt x="1516863" y="166536"/>
                </a:cubicBezTo>
                <a:cubicBezTo>
                  <a:pt x="2144738" y="166536"/>
                  <a:pt x="2699125" y="610706"/>
                  <a:pt x="2835069" y="1222686"/>
                </a:cubicBezTo>
                <a:cubicBezTo>
                  <a:pt x="2856387" y="1318582"/>
                  <a:pt x="2867196" y="1417559"/>
                  <a:pt x="2867196" y="1516873"/>
                </a:cubicBezTo>
                <a:cubicBezTo>
                  <a:pt x="2867196" y="1562859"/>
                  <a:pt x="2904477" y="1600139"/>
                  <a:pt x="2950466" y="1600139"/>
                </a:cubicBezTo>
                <a:cubicBezTo>
                  <a:pt x="2996465" y="1600139"/>
                  <a:pt x="3033730" y="1562859"/>
                  <a:pt x="3033730" y="1516873"/>
                </a:cubicBezTo>
                <a:cubicBezTo>
                  <a:pt x="3033730" y="1405427"/>
                  <a:pt x="3021591" y="1294287"/>
                  <a:pt x="2997648" y="1186559"/>
                </a:cubicBezTo>
                <a:cubicBezTo>
                  <a:pt x="2960474" y="1019200"/>
                  <a:pt x="2895467" y="860420"/>
                  <a:pt x="2804447" y="714626"/>
                </a:cubicBezTo>
                <a:cubicBezTo>
                  <a:pt x="2715159" y="571608"/>
                  <a:pt x="2603419" y="445125"/>
                  <a:pt x="2472333" y="338692"/>
                </a:cubicBezTo>
                <a:cubicBezTo>
                  <a:pt x="2340073" y="231304"/>
                  <a:pt x="2192115" y="147615"/>
                  <a:pt x="2032570" y="89943"/>
                </a:cubicBezTo>
                <a:cubicBezTo>
                  <a:pt x="1867466" y="30261"/>
                  <a:pt x="1693960" y="0"/>
                  <a:pt x="1516866" y="0"/>
                </a:cubicBezTo>
                <a:cubicBezTo>
                  <a:pt x="1312124" y="0"/>
                  <a:pt x="1113461" y="40117"/>
                  <a:pt x="926402" y="119239"/>
                </a:cubicBezTo>
                <a:cubicBezTo>
                  <a:pt x="745764" y="195641"/>
                  <a:pt x="583552" y="305002"/>
                  <a:pt x="444272" y="444285"/>
                </a:cubicBezTo>
                <a:cubicBezTo>
                  <a:pt x="304996" y="583564"/>
                  <a:pt x="195635" y="745779"/>
                  <a:pt x="119233" y="926414"/>
                </a:cubicBezTo>
                <a:cubicBezTo>
                  <a:pt x="40114" y="1113476"/>
                  <a:pt x="0" y="1312134"/>
                  <a:pt x="0" y="1516869"/>
                </a:cubicBezTo>
                <a:cubicBezTo>
                  <a:pt x="0" y="1721605"/>
                  <a:pt x="40114" y="1920263"/>
                  <a:pt x="119233" y="2107322"/>
                </a:cubicBezTo>
                <a:cubicBezTo>
                  <a:pt x="195635" y="2287957"/>
                  <a:pt x="304993" y="2450169"/>
                  <a:pt x="444272" y="2589451"/>
                </a:cubicBezTo>
                <a:cubicBezTo>
                  <a:pt x="583552" y="2728731"/>
                  <a:pt x="745764" y="2838095"/>
                  <a:pt x="926402" y="2914497"/>
                </a:cubicBezTo>
                <a:cubicBezTo>
                  <a:pt x="1113464" y="2993607"/>
                  <a:pt x="1312124" y="3033724"/>
                  <a:pt x="1516866" y="3033724"/>
                </a:cubicBezTo>
                <a:cubicBezTo>
                  <a:pt x="1693960" y="3033724"/>
                  <a:pt x="1867466" y="3003469"/>
                  <a:pt x="2032570" y="2943809"/>
                </a:cubicBezTo>
                <a:cubicBezTo>
                  <a:pt x="2192112" y="2886121"/>
                  <a:pt x="2340070" y="2802432"/>
                  <a:pt x="2472333" y="2695041"/>
                </a:cubicBezTo>
                <a:cubicBezTo>
                  <a:pt x="2603419" y="2588611"/>
                  <a:pt x="2715159" y="2462128"/>
                  <a:pt x="2804447" y="2319107"/>
                </a:cubicBezTo>
                <a:cubicBezTo>
                  <a:pt x="2883562" y="2192382"/>
                  <a:pt x="2943007" y="2055843"/>
                  <a:pt x="2981625" y="1912391"/>
                </a:cubicBezTo>
                <a:lnTo>
                  <a:pt x="3179481" y="1912391"/>
                </a:lnTo>
                <a:cubicBezTo>
                  <a:pt x="3225456" y="1912391"/>
                  <a:pt x="3262751" y="1875111"/>
                  <a:pt x="3262751" y="1829122"/>
                </a:cubicBezTo>
                <a:cubicBezTo>
                  <a:pt x="3262751" y="1783132"/>
                  <a:pt x="3225456" y="1745852"/>
                  <a:pt x="3179481" y="1745852"/>
                </a:cubicBezTo>
                <a:close/>
              </a:path>
            </a:pathLst>
          </a:custGeom>
          <a:solidFill>
            <a:srgbClr val="729BA2"/>
          </a:solidFill>
          <a:ln w="303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DBE49A2-3110-8D08-584B-DE359DA3D206}"/>
              </a:ext>
            </a:extLst>
          </p:cNvPr>
          <p:cNvSpPr/>
          <p:nvPr/>
        </p:nvSpPr>
        <p:spPr>
          <a:xfrm>
            <a:off x="4585558" y="4149672"/>
            <a:ext cx="3262747" cy="1600139"/>
          </a:xfrm>
          <a:custGeom>
            <a:avLst/>
            <a:gdLst>
              <a:gd name="connsiteX0" fmla="*/ 345976 w 3262747"/>
              <a:gd name="connsiteY0" fmla="*/ 1287881 h 1600139"/>
              <a:gd name="connsiteX1" fmla="*/ 346400 w 3262747"/>
              <a:gd name="connsiteY1" fmla="*/ 1287881 h 1600139"/>
              <a:gd name="connsiteX2" fmla="*/ 346582 w 3262747"/>
              <a:gd name="connsiteY2" fmla="*/ 1287875 h 1600139"/>
              <a:gd name="connsiteX3" fmla="*/ 350588 w 3262747"/>
              <a:gd name="connsiteY3" fmla="*/ 1287775 h 1600139"/>
              <a:gd name="connsiteX4" fmla="*/ 350831 w 3262747"/>
              <a:gd name="connsiteY4" fmla="*/ 1287763 h 1600139"/>
              <a:gd name="connsiteX5" fmla="*/ 354715 w 3262747"/>
              <a:gd name="connsiteY5" fmla="*/ 1287465 h 1600139"/>
              <a:gd name="connsiteX6" fmla="*/ 355200 w 3262747"/>
              <a:gd name="connsiteY6" fmla="*/ 1287414 h 1600139"/>
              <a:gd name="connsiteX7" fmla="*/ 358690 w 3262747"/>
              <a:gd name="connsiteY7" fmla="*/ 1286968 h 1600139"/>
              <a:gd name="connsiteX8" fmla="*/ 359631 w 3262747"/>
              <a:gd name="connsiteY8" fmla="*/ 1286819 h 1600139"/>
              <a:gd name="connsiteX9" fmla="*/ 362575 w 3262747"/>
              <a:gd name="connsiteY9" fmla="*/ 1286294 h 1600139"/>
              <a:gd name="connsiteX10" fmla="*/ 364001 w 3262747"/>
              <a:gd name="connsiteY10" fmla="*/ 1285997 h 1600139"/>
              <a:gd name="connsiteX11" fmla="*/ 366368 w 3262747"/>
              <a:gd name="connsiteY11" fmla="*/ 1285447 h 1600139"/>
              <a:gd name="connsiteX12" fmla="*/ 368249 w 3262747"/>
              <a:gd name="connsiteY12" fmla="*/ 1284962 h 1600139"/>
              <a:gd name="connsiteX13" fmla="*/ 370100 w 3262747"/>
              <a:gd name="connsiteY13" fmla="*/ 1284431 h 1600139"/>
              <a:gd name="connsiteX14" fmla="*/ 372346 w 3262747"/>
              <a:gd name="connsiteY14" fmla="*/ 1283733 h 1600139"/>
              <a:gd name="connsiteX15" fmla="*/ 373803 w 3262747"/>
              <a:gd name="connsiteY15" fmla="*/ 1283241 h 1600139"/>
              <a:gd name="connsiteX16" fmla="*/ 376291 w 3262747"/>
              <a:gd name="connsiteY16" fmla="*/ 1282328 h 1600139"/>
              <a:gd name="connsiteX17" fmla="*/ 377444 w 3262747"/>
              <a:gd name="connsiteY17" fmla="*/ 1281870 h 1600139"/>
              <a:gd name="connsiteX18" fmla="*/ 380084 w 3262747"/>
              <a:gd name="connsiteY18" fmla="*/ 1280762 h 1600139"/>
              <a:gd name="connsiteX19" fmla="*/ 381086 w 3262747"/>
              <a:gd name="connsiteY19" fmla="*/ 1280304 h 1600139"/>
              <a:gd name="connsiteX20" fmla="*/ 383695 w 3262747"/>
              <a:gd name="connsiteY20" fmla="*/ 1279047 h 1600139"/>
              <a:gd name="connsiteX21" fmla="*/ 384697 w 3262747"/>
              <a:gd name="connsiteY21" fmla="*/ 1278535 h 1600139"/>
              <a:gd name="connsiteX22" fmla="*/ 387185 w 3262747"/>
              <a:gd name="connsiteY22" fmla="*/ 1277193 h 1600139"/>
              <a:gd name="connsiteX23" fmla="*/ 388278 w 3262747"/>
              <a:gd name="connsiteY23" fmla="*/ 1276562 h 1600139"/>
              <a:gd name="connsiteX24" fmla="*/ 390554 w 3262747"/>
              <a:gd name="connsiteY24" fmla="*/ 1275200 h 1600139"/>
              <a:gd name="connsiteX25" fmla="*/ 391828 w 3262747"/>
              <a:gd name="connsiteY25" fmla="*/ 1274377 h 1600139"/>
              <a:gd name="connsiteX26" fmla="*/ 393771 w 3262747"/>
              <a:gd name="connsiteY26" fmla="*/ 1273078 h 1600139"/>
              <a:gd name="connsiteX27" fmla="*/ 395288 w 3262747"/>
              <a:gd name="connsiteY27" fmla="*/ 1271995 h 1600139"/>
              <a:gd name="connsiteX28" fmla="*/ 396866 w 3262747"/>
              <a:gd name="connsiteY28" fmla="*/ 1270821 h 1600139"/>
              <a:gd name="connsiteX29" fmla="*/ 398656 w 3262747"/>
              <a:gd name="connsiteY29" fmla="*/ 1269425 h 1600139"/>
              <a:gd name="connsiteX30" fmla="*/ 399870 w 3262747"/>
              <a:gd name="connsiteY30" fmla="*/ 1268429 h 1600139"/>
              <a:gd name="connsiteX31" fmla="*/ 401873 w 3262747"/>
              <a:gd name="connsiteY31" fmla="*/ 1266691 h 1600139"/>
              <a:gd name="connsiteX32" fmla="*/ 402753 w 3262747"/>
              <a:gd name="connsiteY32" fmla="*/ 1265902 h 1600139"/>
              <a:gd name="connsiteX33" fmla="*/ 404907 w 3262747"/>
              <a:gd name="connsiteY33" fmla="*/ 1263823 h 1600139"/>
              <a:gd name="connsiteX34" fmla="*/ 405544 w 3262747"/>
              <a:gd name="connsiteY34" fmla="*/ 1263222 h 1600139"/>
              <a:gd name="connsiteX35" fmla="*/ 407790 w 3262747"/>
              <a:gd name="connsiteY35" fmla="*/ 1260852 h 1600139"/>
              <a:gd name="connsiteX36" fmla="*/ 408215 w 3262747"/>
              <a:gd name="connsiteY36" fmla="*/ 1260385 h 1600139"/>
              <a:gd name="connsiteX37" fmla="*/ 410461 w 3262747"/>
              <a:gd name="connsiteY37" fmla="*/ 1257793 h 1600139"/>
              <a:gd name="connsiteX38" fmla="*/ 410795 w 3262747"/>
              <a:gd name="connsiteY38" fmla="*/ 1257386 h 1600139"/>
              <a:gd name="connsiteX39" fmla="*/ 412949 w 3262747"/>
              <a:gd name="connsiteY39" fmla="*/ 1254664 h 1600139"/>
              <a:gd name="connsiteX40" fmla="*/ 413283 w 3262747"/>
              <a:gd name="connsiteY40" fmla="*/ 1254209 h 1600139"/>
              <a:gd name="connsiteX41" fmla="*/ 415225 w 3262747"/>
              <a:gd name="connsiteY41" fmla="*/ 1251475 h 1600139"/>
              <a:gd name="connsiteX42" fmla="*/ 415650 w 3262747"/>
              <a:gd name="connsiteY42" fmla="*/ 1250850 h 1600139"/>
              <a:gd name="connsiteX43" fmla="*/ 417319 w 3262747"/>
              <a:gd name="connsiteY43" fmla="*/ 1248228 h 1600139"/>
              <a:gd name="connsiteX44" fmla="*/ 417896 w 3262747"/>
              <a:gd name="connsiteY44" fmla="*/ 1247290 h 1600139"/>
              <a:gd name="connsiteX45" fmla="*/ 419261 w 3262747"/>
              <a:gd name="connsiteY45" fmla="*/ 1244914 h 1600139"/>
              <a:gd name="connsiteX46" fmla="*/ 419989 w 3262747"/>
              <a:gd name="connsiteY46" fmla="*/ 1243542 h 1600139"/>
              <a:gd name="connsiteX47" fmla="*/ 421052 w 3262747"/>
              <a:gd name="connsiteY47" fmla="*/ 1241515 h 1600139"/>
              <a:gd name="connsiteX48" fmla="*/ 421962 w 3262747"/>
              <a:gd name="connsiteY48" fmla="*/ 1239604 h 1600139"/>
              <a:gd name="connsiteX49" fmla="*/ 422660 w 3262747"/>
              <a:gd name="connsiteY49" fmla="*/ 1238026 h 1600139"/>
              <a:gd name="connsiteX50" fmla="*/ 423722 w 3262747"/>
              <a:gd name="connsiteY50" fmla="*/ 1235504 h 1600139"/>
              <a:gd name="connsiteX51" fmla="*/ 424147 w 3262747"/>
              <a:gd name="connsiteY51" fmla="*/ 1234411 h 1600139"/>
              <a:gd name="connsiteX52" fmla="*/ 425269 w 3262747"/>
              <a:gd name="connsiteY52" fmla="*/ 1231298 h 1600139"/>
              <a:gd name="connsiteX53" fmla="*/ 425482 w 3262747"/>
              <a:gd name="connsiteY53" fmla="*/ 1230648 h 1600139"/>
              <a:gd name="connsiteX54" fmla="*/ 426574 w 3262747"/>
              <a:gd name="connsiteY54" fmla="*/ 1227065 h 1600139"/>
              <a:gd name="connsiteX55" fmla="*/ 426696 w 3262747"/>
              <a:gd name="connsiteY55" fmla="*/ 1226704 h 1600139"/>
              <a:gd name="connsiteX56" fmla="*/ 427606 w 3262747"/>
              <a:gd name="connsiteY56" fmla="*/ 1222925 h 1600139"/>
              <a:gd name="connsiteX57" fmla="*/ 427667 w 3262747"/>
              <a:gd name="connsiteY57" fmla="*/ 1222670 h 1600139"/>
              <a:gd name="connsiteX58" fmla="*/ 1745900 w 3262747"/>
              <a:gd name="connsiteY58" fmla="*/ 166536 h 1600139"/>
              <a:gd name="connsiteX59" fmla="*/ 3064103 w 3262747"/>
              <a:gd name="connsiteY59" fmla="*/ 1222686 h 1600139"/>
              <a:gd name="connsiteX60" fmla="*/ 3096209 w 3262747"/>
              <a:gd name="connsiteY60" fmla="*/ 1516873 h 1600139"/>
              <a:gd name="connsiteX61" fmla="*/ 3179479 w 3262747"/>
              <a:gd name="connsiteY61" fmla="*/ 1600139 h 1600139"/>
              <a:gd name="connsiteX62" fmla="*/ 3262748 w 3262747"/>
              <a:gd name="connsiteY62" fmla="*/ 1516873 h 1600139"/>
              <a:gd name="connsiteX63" fmla="*/ 3226667 w 3262747"/>
              <a:gd name="connsiteY63" fmla="*/ 1186559 h 1600139"/>
              <a:gd name="connsiteX64" fmla="*/ 3033453 w 3262747"/>
              <a:gd name="connsiteY64" fmla="*/ 714626 h 1600139"/>
              <a:gd name="connsiteX65" fmla="*/ 2701346 w 3262747"/>
              <a:gd name="connsiteY65" fmla="*/ 338693 h 1600139"/>
              <a:gd name="connsiteX66" fmla="*/ 2261571 w 3262747"/>
              <a:gd name="connsiteY66" fmla="*/ 89943 h 1600139"/>
              <a:gd name="connsiteX67" fmla="*/ 1745870 w 3262747"/>
              <a:gd name="connsiteY67" fmla="*/ 0 h 1600139"/>
              <a:gd name="connsiteX68" fmla="*/ 1230169 w 3262747"/>
              <a:gd name="connsiteY68" fmla="*/ 89943 h 1600139"/>
              <a:gd name="connsiteX69" fmla="*/ 790393 w 3262747"/>
              <a:gd name="connsiteY69" fmla="*/ 338693 h 1600139"/>
              <a:gd name="connsiteX70" fmla="*/ 458286 w 3262747"/>
              <a:gd name="connsiteY70" fmla="*/ 714629 h 1600139"/>
              <a:gd name="connsiteX71" fmla="*/ 281126 w 3262747"/>
              <a:gd name="connsiteY71" fmla="*/ 1121345 h 1600139"/>
              <a:gd name="connsiteX72" fmla="*/ 83269 w 3262747"/>
              <a:gd name="connsiteY72" fmla="*/ 1121345 h 1600139"/>
              <a:gd name="connsiteX73" fmla="*/ 0 w 3262747"/>
              <a:gd name="connsiteY73" fmla="*/ 1204612 h 1600139"/>
              <a:gd name="connsiteX74" fmla="*/ 83269 w 3262747"/>
              <a:gd name="connsiteY74" fmla="*/ 1287881 h 1600139"/>
              <a:gd name="connsiteX75" fmla="*/ 344913 w 3262747"/>
              <a:gd name="connsiteY75" fmla="*/ 1287881 h 1600139"/>
              <a:gd name="connsiteX76" fmla="*/ 345976 w 3262747"/>
              <a:gd name="connsiteY76" fmla="*/ 1287881 h 160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262747" h="1600139">
                <a:moveTo>
                  <a:pt x="345976" y="1287881"/>
                </a:moveTo>
                <a:lnTo>
                  <a:pt x="346400" y="1287881"/>
                </a:lnTo>
                <a:cubicBezTo>
                  <a:pt x="346461" y="1287881"/>
                  <a:pt x="346522" y="1287875"/>
                  <a:pt x="346582" y="1287875"/>
                </a:cubicBezTo>
                <a:cubicBezTo>
                  <a:pt x="347917" y="1287875"/>
                  <a:pt x="349253" y="1287839"/>
                  <a:pt x="350588" y="1287775"/>
                </a:cubicBezTo>
                <a:cubicBezTo>
                  <a:pt x="350679" y="1287772"/>
                  <a:pt x="350740" y="1287766"/>
                  <a:pt x="350831" y="1287763"/>
                </a:cubicBezTo>
                <a:cubicBezTo>
                  <a:pt x="352135" y="1287693"/>
                  <a:pt x="353441" y="1287596"/>
                  <a:pt x="354715" y="1287465"/>
                </a:cubicBezTo>
                <a:cubicBezTo>
                  <a:pt x="354897" y="1287450"/>
                  <a:pt x="355049" y="1287429"/>
                  <a:pt x="355200" y="1287414"/>
                </a:cubicBezTo>
                <a:cubicBezTo>
                  <a:pt x="356384" y="1287286"/>
                  <a:pt x="357537" y="1287141"/>
                  <a:pt x="358690" y="1286968"/>
                </a:cubicBezTo>
                <a:cubicBezTo>
                  <a:pt x="359024" y="1286919"/>
                  <a:pt x="359327" y="1286871"/>
                  <a:pt x="359631" y="1286819"/>
                </a:cubicBezTo>
                <a:cubicBezTo>
                  <a:pt x="360633" y="1286661"/>
                  <a:pt x="361603" y="1286488"/>
                  <a:pt x="362575" y="1286294"/>
                </a:cubicBezTo>
                <a:cubicBezTo>
                  <a:pt x="363060" y="1286200"/>
                  <a:pt x="363515" y="1286100"/>
                  <a:pt x="364001" y="1285997"/>
                </a:cubicBezTo>
                <a:cubicBezTo>
                  <a:pt x="364790" y="1285824"/>
                  <a:pt x="365579" y="1285642"/>
                  <a:pt x="366368" y="1285447"/>
                </a:cubicBezTo>
                <a:cubicBezTo>
                  <a:pt x="367005" y="1285296"/>
                  <a:pt x="367612" y="1285132"/>
                  <a:pt x="368249" y="1284962"/>
                </a:cubicBezTo>
                <a:cubicBezTo>
                  <a:pt x="368856" y="1284792"/>
                  <a:pt x="369494" y="1284616"/>
                  <a:pt x="370100" y="1284431"/>
                </a:cubicBezTo>
                <a:cubicBezTo>
                  <a:pt x="370859" y="1284206"/>
                  <a:pt x="371618" y="1283976"/>
                  <a:pt x="372346" y="1283733"/>
                </a:cubicBezTo>
                <a:cubicBezTo>
                  <a:pt x="372832" y="1283572"/>
                  <a:pt x="373317" y="1283408"/>
                  <a:pt x="373803" y="1283241"/>
                </a:cubicBezTo>
                <a:cubicBezTo>
                  <a:pt x="374622" y="1282950"/>
                  <a:pt x="375472" y="1282643"/>
                  <a:pt x="376291" y="1282328"/>
                </a:cubicBezTo>
                <a:cubicBezTo>
                  <a:pt x="376686" y="1282176"/>
                  <a:pt x="377080" y="1282021"/>
                  <a:pt x="377444" y="1281870"/>
                </a:cubicBezTo>
                <a:cubicBezTo>
                  <a:pt x="378324" y="1281515"/>
                  <a:pt x="379204" y="1281144"/>
                  <a:pt x="380084" y="1280762"/>
                </a:cubicBezTo>
                <a:cubicBezTo>
                  <a:pt x="380418" y="1280610"/>
                  <a:pt x="380752" y="1280459"/>
                  <a:pt x="381086" y="1280304"/>
                </a:cubicBezTo>
                <a:cubicBezTo>
                  <a:pt x="381966" y="1279900"/>
                  <a:pt x="382846" y="1279481"/>
                  <a:pt x="383695" y="1279047"/>
                </a:cubicBezTo>
                <a:cubicBezTo>
                  <a:pt x="384029" y="1278881"/>
                  <a:pt x="384363" y="1278711"/>
                  <a:pt x="384697" y="1278535"/>
                </a:cubicBezTo>
                <a:cubicBezTo>
                  <a:pt x="385547" y="1278101"/>
                  <a:pt x="386366" y="1277654"/>
                  <a:pt x="387185" y="1277193"/>
                </a:cubicBezTo>
                <a:cubicBezTo>
                  <a:pt x="387549" y="1276984"/>
                  <a:pt x="387914" y="1276775"/>
                  <a:pt x="388278" y="1276562"/>
                </a:cubicBezTo>
                <a:cubicBezTo>
                  <a:pt x="389036" y="1276119"/>
                  <a:pt x="389795" y="1275667"/>
                  <a:pt x="390554" y="1275200"/>
                </a:cubicBezTo>
                <a:cubicBezTo>
                  <a:pt x="390979" y="1274933"/>
                  <a:pt x="391403" y="1274656"/>
                  <a:pt x="391828" y="1274377"/>
                </a:cubicBezTo>
                <a:cubicBezTo>
                  <a:pt x="392466" y="1273952"/>
                  <a:pt x="393133" y="1273521"/>
                  <a:pt x="393771" y="1273078"/>
                </a:cubicBezTo>
                <a:cubicBezTo>
                  <a:pt x="394286" y="1272723"/>
                  <a:pt x="394772" y="1272362"/>
                  <a:pt x="395288" y="1271995"/>
                </a:cubicBezTo>
                <a:cubicBezTo>
                  <a:pt x="395804" y="1271610"/>
                  <a:pt x="396350" y="1271221"/>
                  <a:pt x="396866" y="1270821"/>
                </a:cubicBezTo>
                <a:cubicBezTo>
                  <a:pt x="397473" y="1270365"/>
                  <a:pt x="398049" y="1269898"/>
                  <a:pt x="398656" y="1269425"/>
                </a:cubicBezTo>
                <a:cubicBezTo>
                  <a:pt x="399051" y="1269097"/>
                  <a:pt x="399445" y="1268769"/>
                  <a:pt x="399870" y="1268429"/>
                </a:cubicBezTo>
                <a:cubicBezTo>
                  <a:pt x="400538" y="1267859"/>
                  <a:pt x="401205" y="1267282"/>
                  <a:pt x="401873" y="1266691"/>
                </a:cubicBezTo>
                <a:cubicBezTo>
                  <a:pt x="402146" y="1266430"/>
                  <a:pt x="402449" y="1266169"/>
                  <a:pt x="402753" y="1265902"/>
                </a:cubicBezTo>
                <a:cubicBezTo>
                  <a:pt x="403481" y="1265222"/>
                  <a:pt x="404209" y="1264530"/>
                  <a:pt x="404907" y="1263823"/>
                </a:cubicBezTo>
                <a:cubicBezTo>
                  <a:pt x="405120" y="1263622"/>
                  <a:pt x="405332" y="1263425"/>
                  <a:pt x="405544" y="1263222"/>
                </a:cubicBezTo>
                <a:cubicBezTo>
                  <a:pt x="406303" y="1262448"/>
                  <a:pt x="407062" y="1261656"/>
                  <a:pt x="407790" y="1260852"/>
                </a:cubicBezTo>
                <a:cubicBezTo>
                  <a:pt x="407942" y="1260697"/>
                  <a:pt x="408063" y="1260539"/>
                  <a:pt x="408215" y="1260385"/>
                </a:cubicBezTo>
                <a:cubicBezTo>
                  <a:pt x="408974" y="1259538"/>
                  <a:pt x="409732" y="1258673"/>
                  <a:pt x="410461" y="1257793"/>
                </a:cubicBezTo>
                <a:cubicBezTo>
                  <a:pt x="410582" y="1257660"/>
                  <a:pt x="410673" y="1257523"/>
                  <a:pt x="410795" y="1257386"/>
                </a:cubicBezTo>
                <a:cubicBezTo>
                  <a:pt x="411523" y="1256494"/>
                  <a:pt x="412251" y="1255590"/>
                  <a:pt x="412949" y="1254664"/>
                </a:cubicBezTo>
                <a:cubicBezTo>
                  <a:pt x="413040" y="1254513"/>
                  <a:pt x="413161" y="1254361"/>
                  <a:pt x="413283" y="1254209"/>
                </a:cubicBezTo>
                <a:cubicBezTo>
                  <a:pt x="413950" y="1253314"/>
                  <a:pt x="414588" y="1252401"/>
                  <a:pt x="415225" y="1251475"/>
                </a:cubicBezTo>
                <a:cubicBezTo>
                  <a:pt x="415377" y="1251269"/>
                  <a:pt x="415498" y="1251059"/>
                  <a:pt x="415650" y="1250850"/>
                </a:cubicBezTo>
                <a:cubicBezTo>
                  <a:pt x="416226" y="1249988"/>
                  <a:pt x="416773" y="1249114"/>
                  <a:pt x="417319" y="1248228"/>
                </a:cubicBezTo>
                <a:cubicBezTo>
                  <a:pt x="417531" y="1247915"/>
                  <a:pt x="417713" y="1247603"/>
                  <a:pt x="417896" y="1247290"/>
                </a:cubicBezTo>
                <a:cubicBezTo>
                  <a:pt x="418351" y="1246507"/>
                  <a:pt x="418806" y="1245715"/>
                  <a:pt x="419261" y="1244914"/>
                </a:cubicBezTo>
                <a:cubicBezTo>
                  <a:pt x="419504" y="1244459"/>
                  <a:pt x="419747" y="1244001"/>
                  <a:pt x="419989" y="1243542"/>
                </a:cubicBezTo>
                <a:cubicBezTo>
                  <a:pt x="420353" y="1242872"/>
                  <a:pt x="420718" y="1242198"/>
                  <a:pt x="421052" y="1241515"/>
                </a:cubicBezTo>
                <a:cubicBezTo>
                  <a:pt x="421355" y="1240884"/>
                  <a:pt x="421658" y="1240244"/>
                  <a:pt x="421962" y="1239604"/>
                </a:cubicBezTo>
                <a:cubicBezTo>
                  <a:pt x="422205" y="1239079"/>
                  <a:pt x="422447" y="1238557"/>
                  <a:pt x="422660" y="1238026"/>
                </a:cubicBezTo>
                <a:cubicBezTo>
                  <a:pt x="423024" y="1237194"/>
                  <a:pt x="423388" y="1236350"/>
                  <a:pt x="423722" y="1235504"/>
                </a:cubicBezTo>
                <a:cubicBezTo>
                  <a:pt x="423874" y="1235140"/>
                  <a:pt x="424025" y="1234776"/>
                  <a:pt x="424147" y="1234411"/>
                </a:cubicBezTo>
                <a:cubicBezTo>
                  <a:pt x="424541" y="1233383"/>
                  <a:pt x="424905" y="1232342"/>
                  <a:pt x="425269" y="1231298"/>
                </a:cubicBezTo>
                <a:cubicBezTo>
                  <a:pt x="425330" y="1231082"/>
                  <a:pt x="425421" y="1230867"/>
                  <a:pt x="425482" y="1230648"/>
                </a:cubicBezTo>
                <a:cubicBezTo>
                  <a:pt x="425877" y="1229468"/>
                  <a:pt x="426241" y="1228272"/>
                  <a:pt x="426574" y="1227065"/>
                </a:cubicBezTo>
                <a:cubicBezTo>
                  <a:pt x="426605" y="1226943"/>
                  <a:pt x="426635" y="1226825"/>
                  <a:pt x="426696" y="1226704"/>
                </a:cubicBezTo>
                <a:cubicBezTo>
                  <a:pt x="427030" y="1225456"/>
                  <a:pt x="427333" y="1224197"/>
                  <a:pt x="427606" y="1222925"/>
                </a:cubicBezTo>
                <a:cubicBezTo>
                  <a:pt x="427637" y="1222840"/>
                  <a:pt x="427667" y="1222756"/>
                  <a:pt x="427667" y="1222670"/>
                </a:cubicBezTo>
                <a:cubicBezTo>
                  <a:pt x="563617" y="610706"/>
                  <a:pt x="1118009" y="166536"/>
                  <a:pt x="1745900" y="166536"/>
                </a:cubicBezTo>
                <a:cubicBezTo>
                  <a:pt x="2373760" y="166536"/>
                  <a:pt x="2928152" y="610706"/>
                  <a:pt x="3064103" y="1222686"/>
                </a:cubicBezTo>
                <a:cubicBezTo>
                  <a:pt x="3085406" y="1318582"/>
                  <a:pt x="3096209" y="1417559"/>
                  <a:pt x="3096209" y="1516873"/>
                </a:cubicBezTo>
                <a:cubicBezTo>
                  <a:pt x="3096209" y="1562859"/>
                  <a:pt x="3133504" y="1600139"/>
                  <a:pt x="3179479" y="1600139"/>
                </a:cubicBezTo>
                <a:cubicBezTo>
                  <a:pt x="3225483" y="1600139"/>
                  <a:pt x="3262748" y="1562859"/>
                  <a:pt x="3262748" y="1516873"/>
                </a:cubicBezTo>
                <a:cubicBezTo>
                  <a:pt x="3262748" y="1405427"/>
                  <a:pt x="3250610" y="1294287"/>
                  <a:pt x="3226667" y="1186559"/>
                </a:cubicBezTo>
                <a:cubicBezTo>
                  <a:pt x="3189493" y="1019200"/>
                  <a:pt x="3124491" y="860420"/>
                  <a:pt x="3033453" y="714626"/>
                </a:cubicBezTo>
                <a:cubicBezTo>
                  <a:pt x="2944175" y="571608"/>
                  <a:pt x="2832441" y="445125"/>
                  <a:pt x="2701346" y="338693"/>
                </a:cubicBezTo>
                <a:cubicBezTo>
                  <a:pt x="2569098" y="231304"/>
                  <a:pt x="2421130" y="147615"/>
                  <a:pt x="2261571" y="89943"/>
                </a:cubicBezTo>
                <a:cubicBezTo>
                  <a:pt x="2096488" y="30261"/>
                  <a:pt x="1922969" y="0"/>
                  <a:pt x="1745870" y="0"/>
                </a:cubicBezTo>
                <a:cubicBezTo>
                  <a:pt x="1568770" y="0"/>
                  <a:pt x="1395251" y="30261"/>
                  <a:pt x="1230169" y="89943"/>
                </a:cubicBezTo>
                <a:cubicBezTo>
                  <a:pt x="1070609" y="147612"/>
                  <a:pt x="922672" y="231307"/>
                  <a:pt x="790393" y="338693"/>
                </a:cubicBezTo>
                <a:cubicBezTo>
                  <a:pt x="659329" y="445125"/>
                  <a:pt x="547564" y="571608"/>
                  <a:pt x="458286" y="714629"/>
                </a:cubicBezTo>
                <a:cubicBezTo>
                  <a:pt x="379174" y="841351"/>
                  <a:pt x="319756" y="977893"/>
                  <a:pt x="281126" y="1121345"/>
                </a:cubicBezTo>
                <a:lnTo>
                  <a:pt x="83269" y="1121345"/>
                </a:lnTo>
                <a:cubicBezTo>
                  <a:pt x="37265" y="1121345"/>
                  <a:pt x="0" y="1158625"/>
                  <a:pt x="0" y="1204612"/>
                </a:cubicBezTo>
                <a:cubicBezTo>
                  <a:pt x="0" y="1250598"/>
                  <a:pt x="37265" y="1287881"/>
                  <a:pt x="83269" y="1287881"/>
                </a:cubicBezTo>
                <a:lnTo>
                  <a:pt x="344913" y="1287881"/>
                </a:lnTo>
                <a:cubicBezTo>
                  <a:pt x="345277" y="1287887"/>
                  <a:pt x="345611" y="1287878"/>
                  <a:pt x="345976" y="1287881"/>
                </a:cubicBezTo>
                <a:close/>
              </a:path>
            </a:pathLst>
          </a:custGeom>
          <a:solidFill>
            <a:srgbClr val="07A59D"/>
          </a:solidFill>
          <a:ln w="303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BEE2630-5F54-A96F-9940-3EA92BDDEBB7}"/>
              </a:ext>
            </a:extLst>
          </p:cNvPr>
          <p:cNvSpPr/>
          <p:nvPr/>
        </p:nvSpPr>
        <p:spPr>
          <a:xfrm>
            <a:off x="4814580" y="5583278"/>
            <a:ext cx="3262747" cy="1600151"/>
          </a:xfrm>
          <a:custGeom>
            <a:avLst/>
            <a:gdLst>
              <a:gd name="connsiteX0" fmla="*/ 3179479 w 3262747"/>
              <a:gd name="connsiteY0" fmla="*/ 312249 h 1600151"/>
              <a:gd name="connsiteX1" fmla="*/ 2917865 w 3262747"/>
              <a:gd name="connsiteY1" fmla="*/ 312249 h 1600151"/>
              <a:gd name="connsiteX2" fmla="*/ 2916530 w 3262747"/>
              <a:gd name="connsiteY2" fmla="*/ 312249 h 1600151"/>
              <a:gd name="connsiteX3" fmla="*/ 2916348 w 3262747"/>
              <a:gd name="connsiteY3" fmla="*/ 312249 h 1600151"/>
              <a:gd name="connsiteX4" fmla="*/ 2916257 w 3262747"/>
              <a:gd name="connsiteY4" fmla="*/ 312252 h 1600151"/>
              <a:gd name="connsiteX5" fmla="*/ 2912069 w 3262747"/>
              <a:gd name="connsiteY5" fmla="*/ 312358 h 1600151"/>
              <a:gd name="connsiteX6" fmla="*/ 2912009 w 3262747"/>
              <a:gd name="connsiteY6" fmla="*/ 312361 h 1600151"/>
              <a:gd name="connsiteX7" fmla="*/ 2907942 w 3262747"/>
              <a:gd name="connsiteY7" fmla="*/ 312671 h 1600151"/>
              <a:gd name="connsiteX8" fmla="*/ 2907608 w 3262747"/>
              <a:gd name="connsiteY8" fmla="*/ 312707 h 1600151"/>
              <a:gd name="connsiteX9" fmla="*/ 2903967 w 3262747"/>
              <a:gd name="connsiteY9" fmla="*/ 313168 h 1600151"/>
              <a:gd name="connsiteX10" fmla="*/ 2903177 w 3262747"/>
              <a:gd name="connsiteY10" fmla="*/ 313296 h 1600151"/>
              <a:gd name="connsiteX11" fmla="*/ 2900112 w 3262747"/>
              <a:gd name="connsiteY11" fmla="*/ 313845 h 1600151"/>
              <a:gd name="connsiteX12" fmla="*/ 2898808 w 3262747"/>
              <a:gd name="connsiteY12" fmla="*/ 314118 h 1600151"/>
              <a:gd name="connsiteX13" fmla="*/ 2896319 w 3262747"/>
              <a:gd name="connsiteY13" fmla="*/ 314695 h 1600151"/>
              <a:gd name="connsiteX14" fmla="*/ 2894560 w 3262747"/>
              <a:gd name="connsiteY14" fmla="*/ 315150 h 1600151"/>
              <a:gd name="connsiteX15" fmla="*/ 2892587 w 3262747"/>
              <a:gd name="connsiteY15" fmla="*/ 315708 h 1600151"/>
              <a:gd name="connsiteX16" fmla="*/ 2890432 w 3262747"/>
              <a:gd name="connsiteY16" fmla="*/ 316382 h 1600151"/>
              <a:gd name="connsiteX17" fmla="*/ 2888915 w 3262747"/>
              <a:gd name="connsiteY17" fmla="*/ 316898 h 1600151"/>
              <a:gd name="connsiteX18" fmla="*/ 2886457 w 3262747"/>
              <a:gd name="connsiteY18" fmla="*/ 317796 h 1600151"/>
              <a:gd name="connsiteX19" fmla="*/ 2885274 w 3262747"/>
              <a:gd name="connsiteY19" fmla="*/ 318266 h 1600151"/>
              <a:gd name="connsiteX20" fmla="*/ 2882664 w 3262747"/>
              <a:gd name="connsiteY20" fmla="*/ 319362 h 1600151"/>
              <a:gd name="connsiteX21" fmla="*/ 2881632 w 3262747"/>
              <a:gd name="connsiteY21" fmla="*/ 319826 h 1600151"/>
              <a:gd name="connsiteX22" fmla="*/ 2879022 w 3262747"/>
              <a:gd name="connsiteY22" fmla="*/ 321083 h 1600151"/>
              <a:gd name="connsiteX23" fmla="*/ 2878051 w 3262747"/>
              <a:gd name="connsiteY23" fmla="*/ 321583 h 1600151"/>
              <a:gd name="connsiteX24" fmla="*/ 2875533 w 3262747"/>
              <a:gd name="connsiteY24" fmla="*/ 322946 h 1600151"/>
              <a:gd name="connsiteX25" fmla="*/ 2874470 w 3262747"/>
              <a:gd name="connsiteY25" fmla="*/ 323553 h 1600151"/>
              <a:gd name="connsiteX26" fmla="*/ 2872164 w 3262747"/>
              <a:gd name="connsiteY26" fmla="*/ 324940 h 1600151"/>
              <a:gd name="connsiteX27" fmla="*/ 2870950 w 3262747"/>
              <a:gd name="connsiteY27" fmla="*/ 325729 h 1600151"/>
              <a:gd name="connsiteX28" fmla="*/ 2868947 w 3262747"/>
              <a:gd name="connsiteY28" fmla="*/ 327067 h 1600151"/>
              <a:gd name="connsiteX29" fmla="*/ 2867490 w 3262747"/>
              <a:gd name="connsiteY29" fmla="*/ 328105 h 1600151"/>
              <a:gd name="connsiteX30" fmla="*/ 2865852 w 3262747"/>
              <a:gd name="connsiteY30" fmla="*/ 329331 h 1600151"/>
              <a:gd name="connsiteX31" fmla="*/ 2864122 w 3262747"/>
              <a:gd name="connsiteY31" fmla="*/ 330666 h 1600151"/>
              <a:gd name="connsiteX32" fmla="*/ 2862847 w 3262747"/>
              <a:gd name="connsiteY32" fmla="*/ 331722 h 1600151"/>
              <a:gd name="connsiteX33" fmla="*/ 2860906 w 3262747"/>
              <a:gd name="connsiteY33" fmla="*/ 333397 h 1600151"/>
              <a:gd name="connsiteX34" fmla="*/ 2859965 w 3262747"/>
              <a:gd name="connsiteY34" fmla="*/ 334259 h 1600151"/>
              <a:gd name="connsiteX35" fmla="*/ 2857841 w 3262747"/>
              <a:gd name="connsiteY35" fmla="*/ 336262 h 1600151"/>
              <a:gd name="connsiteX36" fmla="*/ 2857173 w 3262747"/>
              <a:gd name="connsiteY36" fmla="*/ 336935 h 1600151"/>
              <a:gd name="connsiteX37" fmla="*/ 2854988 w 3262747"/>
              <a:gd name="connsiteY37" fmla="*/ 339242 h 1600151"/>
              <a:gd name="connsiteX38" fmla="*/ 2854502 w 3262747"/>
              <a:gd name="connsiteY38" fmla="*/ 339773 h 1600151"/>
              <a:gd name="connsiteX39" fmla="*/ 2852317 w 3262747"/>
              <a:gd name="connsiteY39" fmla="*/ 342304 h 1600151"/>
              <a:gd name="connsiteX40" fmla="*/ 2851923 w 3262747"/>
              <a:gd name="connsiteY40" fmla="*/ 342771 h 1600151"/>
              <a:gd name="connsiteX41" fmla="*/ 2849829 w 3262747"/>
              <a:gd name="connsiteY41" fmla="*/ 345435 h 1600151"/>
              <a:gd name="connsiteX42" fmla="*/ 2849435 w 3262747"/>
              <a:gd name="connsiteY42" fmla="*/ 345945 h 1600151"/>
              <a:gd name="connsiteX43" fmla="*/ 2847523 w 3262747"/>
              <a:gd name="connsiteY43" fmla="*/ 348631 h 1600151"/>
              <a:gd name="connsiteX44" fmla="*/ 2847068 w 3262747"/>
              <a:gd name="connsiteY44" fmla="*/ 349304 h 1600151"/>
              <a:gd name="connsiteX45" fmla="*/ 2845429 w 3262747"/>
              <a:gd name="connsiteY45" fmla="*/ 351884 h 1600151"/>
              <a:gd name="connsiteX46" fmla="*/ 2844822 w 3262747"/>
              <a:gd name="connsiteY46" fmla="*/ 352861 h 1600151"/>
              <a:gd name="connsiteX47" fmla="*/ 2843487 w 3262747"/>
              <a:gd name="connsiteY47" fmla="*/ 355204 h 1600151"/>
              <a:gd name="connsiteX48" fmla="*/ 2842728 w 3262747"/>
              <a:gd name="connsiteY48" fmla="*/ 356609 h 1600151"/>
              <a:gd name="connsiteX49" fmla="*/ 2841696 w 3262747"/>
              <a:gd name="connsiteY49" fmla="*/ 358609 h 1600151"/>
              <a:gd name="connsiteX50" fmla="*/ 2840786 w 3262747"/>
              <a:gd name="connsiteY50" fmla="*/ 360539 h 1600151"/>
              <a:gd name="connsiteX51" fmla="*/ 2840088 w 3262747"/>
              <a:gd name="connsiteY51" fmla="*/ 362110 h 1600151"/>
              <a:gd name="connsiteX52" fmla="*/ 2839026 w 3262747"/>
              <a:gd name="connsiteY52" fmla="*/ 364626 h 1600151"/>
              <a:gd name="connsiteX53" fmla="*/ 2838601 w 3262747"/>
              <a:gd name="connsiteY53" fmla="*/ 365734 h 1600151"/>
              <a:gd name="connsiteX54" fmla="*/ 2837479 w 3262747"/>
              <a:gd name="connsiteY54" fmla="*/ 368829 h 1600151"/>
              <a:gd name="connsiteX55" fmla="*/ 2837236 w 3262747"/>
              <a:gd name="connsiteY55" fmla="*/ 369497 h 1600151"/>
              <a:gd name="connsiteX56" fmla="*/ 2836173 w 3262747"/>
              <a:gd name="connsiteY56" fmla="*/ 373056 h 1600151"/>
              <a:gd name="connsiteX57" fmla="*/ 2836052 w 3262747"/>
              <a:gd name="connsiteY57" fmla="*/ 373445 h 1600151"/>
              <a:gd name="connsiteX58" fmla="*/ 2835111 w 3262747"/>
              <a:gd name="connsiteY58" fmla="*/ 377193 h 1600151"/>
              <a:gd name="connsiteX59" fmla="*/ 2835051 w 3262747"/>
              <a:gd name="connsiteY59" fmla="*/ 377466 h 1600151"/>
              <a:gd name="connsiteX60" fmla="*/ 1516848 w 3262747"/>
              <a:gd name="connsiteY60" fmla="*/ 1433600 h 1600151"/>
              <a:gd name="connsiteX61" fmla="*/ 198645 w 3262747"/>
              <a:gd name="connsiteY61" fmla="*/ 377454 h 1600151"/>
              <a:gd name="connsiteX62" fmla="*/ 166539 w 3262747"/>
              <a:gd name="connsiteY62" fmla="*/ 83270 h 1600151"/>
              <a:gd name="connsiteX63" fmla="*/ 83269 w 3262747"/>
              <a:gd name="connsiteY63" fmla="*/ 0 h 1600151"/>
              <a:gd name="connsiteX64" fmla="*/ 0 w 3262747"/>
              <a:gd name="connsiteY64" fmla="*/ 83270 h 1600151"/>
              <a:gd name="connsiteX65" fmla="*/ 36082 w 3262747"/>
              <a:gd name="connsiteY65" fmla="*/ 413584 h 1600151"/>
              <a:gd name="connsiteX66" fmla="*/ 229264 w 3262747"/>
              <a:gd name="connsiteY66" fmla="*/ 885511 h 1600151"/>
              <a:gd name="connsiteX67" fmla="*/ 561372 w 3262747"/>
              <a:gd name="connsiteY67" fmla="*/ 1261447 h 1600151"/>
              <a:gd name="connsiteX68" fmla="*/ 1001147 w 3262747"/>
              <a:gd name="connsiteY68" fmla="*/ 1510206 h 1600151"/>
              <a:gd name="connsiteX69" fmla="*/ 1516848 w 3262747"/>
              <a:gd name="connsiteY69" fmla="*/ 1600151 h 1600151"/>
              <a:gd name="connsiteX70" fmla="*/ 2032549 w 3262747"/>
              <a:gd name="connsiteY70" fmla="*/ 1510206 h 1600151"/>
              <a:gd name="connsiteX71" fmla="*/ 2472324 w 3262747"/>
              <a:gd name="connsiteY71" fmla="*/ 1261447 h 1600151"/>
              <a:gd name="connsiteX72" fmla="*/ 2804431 w 3262747"/>
              <a:gd name="connsiteY72" fmla="*/ 885513 h 1600151"/>
              <a:gd name="connsiteX73" fmla="*/ 2981622 w 3262747"/>
              <a:gd name="connsiteY73" fmla="*/ 478797 h 1600151"/>
              <a:gd name="connsiteX74" fmla="*/ 3179479 w 3262747"/>
              <a:gd name="connsiteY74" fmla="*/ 478797 h 1600151"/>
              <a:gd name="connsiteX75" fmla="*/ 3262748 w 3262747"/>
              <a:gd name="connsiteY75" fmla="*/ 395528 h 1600151"/>
              <a:gd name="connsiteX76" fmla="*/ 3179479 w 3262747"/>
              <a:gd name="connsiteY76" fmla="*/ 312249 h 1600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262747" h="1600151">
                <a:moveTo>
                  <a:pt x="3179479" y="312249"/>
                </a:moveTo>
                <a:lnTo>
                  <a:pt x="2917865" y="312249"/>
                </a:lnTo>
                <a:cubicBezTo>
                  <a:pt x="2917410" y="312243"/>
                  <a:pt x="2916985" y="312249"/>
                  <a:pt x="2916530" y="312249"/>
                </a:cubicBezTo>
                <a:lnTo>
                  <a:pt x="2916348" y="312249"/>
                </a:lnTo>
                <a:cubicBezTo>
                  <a:pt x="2916318" y="312249"/>
                  <a:pt x="2916287" y="312252"/>
                  <a:pt x="2916257" y="312252"/>
                </a:cubicBezTo>
                <a:cubicBezTo>
                  <a:pt x="2914861" y="312252"/>
                  <a:pt x="2913465" y="312288"/>
                  <a:pt x="2912069" y="312358"/>
                </a:cubicBezTo>
                <a:cubicBezTo>
                  <a:pt x="2912069" y="312358"/>
                  <a:pt x="2912038" y="312361"/>
                  <a:pt x="2912009" y="312361"/>
                </a:cubicBezTo>
                <a:cubicBezTo>
                  <a:pt x="2910673" y="312431"/>
                  <a:pt x="2909307" y="312534"/>
                  <a:pt x="2907942" y="312671"/>
                </a:cubicBezTo>
                <a:cubicBezTo>
                  <a:pt x="2907851" y="312683"/>
                  <a:pt x="2907729" y="312695"/>
                  <a:pt x="2907608" y="312707"/>
                </a:cubicBezTo>
                <a:cubicBezTo>
                  <a:pt x="2906394" y="312838"/>
                  <a:pt x="2905181" y="312989"/>
                  <a:pt x="2903967" y="313168"/>
                </a:cubicBezTo>
                <a:cubicBezTo>
                  <a:pt x="2903723" y="313211"/>
                  <a:pt x="2903451" y="313253"/>
                  <a:pt x="2903177" y="313296"/>
                </a:cubicBezTo>
                <a:cubicBezTo>
                  <a:pt x="2902146" y="313460"/>
                  <a:pt x="2901114" y="313642"/>
                  <a:pt x="2900112" y="313845"/>
                </a:cubicBezTo>
                <a:cubicBezTo>
                  <a:pt x="2899658" y="313933"/>
                  <a:pt x="2899232" y="314027"/>
                  <a:pt x="2898808" y="314118"/>
                </a:cubicBezTo>
                <a:cubicBezTo>
                  <a:pt x="2897988" y="314297"/>
                  <a:pt x="2897139" y="314488"/>
                  <a:pt x="2896319" y="314695"/>
                </a:cubicBezTo>
                <a:cubicBezTo>
                  <a:pt x="2895712" y="314837"/>
                  <a:pt x="2895136" y="314995"/>
                  <a:pt x="2894560" y="315150"/>
                </a:cubicBezTo>
                <a:cubicBezTo>
                  <a:pt x="2893891" y="315332"/>
                  <a:pt x="2893254" y="315511"/>
                  <a:pt x="2892587" y="315708"/>
                </a:cubicBezTo>
                <a:cubicBezTo>
                  <a:pt x="2891858" y="315921"/>
                  <a:pt x="2891161" y="316151"/>
                  <a:pt x="2890432" y="316382"/>
                </a:cubicBezTo>
                <a:cubicBezTo>
                  <a:pt x="2889917" y="316552"/>
                  <a:pt x="2889431" y="316722"/>
                  <a:pt x="2888915" y="316898"/>
                </a:cubicBezTo>
                <a:cubicBezTo>
                  <a:pt x="2888096" y="317186"/>
                  <a:pt x="2887276" y="317484"/>
                  <a:pt x="2886457" y="317796"/>
                </a:cubicBezTo>
                <a:cubicBezTo>
                  <a:pt x="2886063" y="317951"/>
                  <a:pt x="2885668" y="318109"/>
                  <a:pt x="2885274" y="318266"/>
                </a:cubicBezTo>
                <a:cubicBezTo>
                  <a:pt x="2884393" y="318619"/>
                  <a:pt x="2883544" y="318983"/>
                  <a:pt x="2882664" y="319362"/>
                </a:cubicBezTo>
                <a:cubicBezTo>
                  <a:pt x="2882330" y="319517"/>
                  <a:pt x="2881996" y="319675"/>
                  <a:pt x="2881632" y="319826"/>
                </a:cubicBezTo>
                <a:cubicBezTo>
                  <a:pt x="2880752" y="320233"/>
                  <a:pt x="2879902" y="320649"/>
                  <a:pt x="2879022" y="321083"/>
                </a:cubicBezTo>
                <a:cubicBezTo>
                  <a:pt x="2878688" y="321250"/>
                  <a:pt x="2878385" y="321416"/>
                  <a:pt x="2878051" y="321583"/>
                </a:cubicBezTo>
                <a:cubicBezTo>
                  <a:pt x="2877201" y="322026"/>
                  <a:pt x="2876352" y="322478"/>
                  <a:pt x="2875533" y="322946"/>
                </a:cubicBezTo>
                <a:cubicBezTo>
                  <a:pt x="2875168" y="323143"/>
                  <a:pt x="2874835" y="323350"/>
                  <a:pt x="2874470" y="323553"/>
                </a:cubicBezTo>
                <a:cubicBezTo>
                  <a:pt x="2873712" y="324002"/>
                  <a:pt x="2872923" y="324466"/>
                  <a:pt x="2872164" y="324940"/>
                </a:cubicBezTo>
                <a:cubicBezTo>
                  <a:pt x="2871770" y="325201"/>
                  <a:pt x="2871344" y="325462"/>
                  <a:pt x="2870950" y="325729"/>
                </a:cubicBezTo>
                <a:cubicBezTo>
                  <a:pt x="2870283" y="326166"/>
                  <a:pt x="2869615" y="326612"/>
                  <a:pt x="2868947" y="327067"/>
                </a:cubicBezTo>
                <a:cubicBezTo>
                  <a:pt x="2868462" y="327404"/>
                  <a:pt x="2867976" y="327753"/>
                  <a:pt x="2867490" y="328105"/>
                </a:cubicBezTo>
                <a:cubicBezTo>
                  <a:pt x="2866944" y="328508"/>
                  <a:pt x="2866368" y="328915"/>
                  <a:pt x="2865852" y="329331"/>
                </a:cubicBezTo>
                <a:cubicBezTo>
                  <a:pt x="2865275" y="329765"/>
                  <a:pt x="2864699" y="330214"/>
                  <a:pt x="2864122" y="330666"/>
                </a:cubicBezTo>
                <a:cubicBezTo>
                  <a:pt x="2863697" y="331015"/>
                  <a:pt x="2863273" y="331367"/>
                  <a:pt x="2862847" y="331722"/>
                </a:cubicBezTo>
                <a:cubicBezTo>
                  <a:pt x="2862180" y="332268"/>
                  <a:pt x="2861543" y="332827"/>
                  <a:pt x="2860906" y="333397"/>
                </a:cubicBezTo>
                <a:cubicBezTo>
                  <a:pt x="2860602" y="333682"/>
                  <a:pt x="2860268" y="333968"/>
                  <a:pt x="2859965" y="334259"/>
                </a:cubicBezTo>
                <a:cubicBezTo>
                  <a:pt x="2859236" y="334914"/>
                  <a:pt x="2858539" y="335585"/>
                  <a:pt x="2857841" y="336262"/>
                </a:cubicBezTo>
                <a:cubicBezTo>
                  <a:pt x="2857628" y="336483"/>
                  <a:pt x="2857415" y="336708"/>
                  <a:pt x="2857173" y="336935"/>
                </a:cubicBezTo>
                <a:cubicBezTo>
                  <a:pt x="2856445" y="337688"/>
                  <a:pt x="2855686" y="338456"/>
                  <a:pt x="2854988" y="339242"/>
                </a:cubicBezTo>
                <a:cubicBezTo>
                  <a:pt x="2854806" y="339418"/>
                  <a:pt x="2854654" y="339594"/>
                  <a:pt x="2854502" y="339773"/>
                </a:cubicBezTo>
                <a:cubicBezTo>
                  <a:pt x="2853744" y="340601"/>
                  <a:pt x="2853015" y="341442"/>
                  <a:pt x="2852317" y="342304"/>
                </a:cubicBezTo>
                <a:cubicBezTo>
                  <a:pt x="2852166" y="342458"/>
                  <a:pt x="2852045" y="342613"/>
                  <a:pt x="2851923" y="342771"/>
                </a:cubicBezTo>
                <a:cubicBezTo>
                  <a:pt x="2851195" y="343642"/>
                  <a:pt x="2850497" y="344531"/>
                  <a:pt x="2849829" y="345435"/>
                </a:cubicBezTo>
                <a:cubicBezTo>
                  <a:pt x="2849708" y="345605"/>
                  <a:pt x="2849556" y="345775"/>
                  <a:pt x="2849435" y="345945"/>
                </a:cubicBezTo>
                <a:cubicBezTo>
                  <a:pt x="2848798" y="346828"/>
                  <a:pt x="2848160" y="347720"/>
                  <a:pt x="2847523" y="348631"/>
                </a:cubicBezTo>
                <a:cubicBezTo>
                  <a:pt x="2847371" y="348855"/>
                  <a:pt x="2847220" y="349077"/>
                  <a:pt x="2847068" y="349304"/>
                </a:cubicBezTo>
                <a:cubicBezTo>
                  <a:pt x="2846522" y="350151"/>
                  <a:pt x="2845976" y="351013"/>
                  <a:pt x="2845429" y="351884"/>
                </a:cubicBezTo>
                <a:cubicBezTo>
                  <a:pt x="2845217" y="352209"/>
                  <a:pt x="2845035" y="352536"/>
                  <a:pt x="2844822" y="352861"/>
                </a:cubicBezTo>
                <a:cubicBezTo>
                  <a:pt x="2844367" y="353632"/>
                  <a:pt x="2843912" y="354415"/>
                  <a:pt x="2843487" y="355204"/>
                </a:cubicBezTo>
                <a:cubicBezTo>
                  <a:pt x="2843244" y="355668"/>
                  <a:pt x="2842971" y="356141"/>
                  <a:pt x="2842728" y="356609"/>
                </a:cubicBezTo>
                <a:cubicBezTo>
                  <a:pt x="2842394" y="357270"/>
                  <a:pt x="2842030" y="357938"/>
                  <a:pt x="2841696" y="358609"/>
                </a:cubicBezTo>
                <a:cubicBezTo>
                  <a:pt x="2841393" y="359249"/>
                  <a:pt x="2841090" y="359892"/>
                  <a:pt x="2840786" y="360539"/>
                </a:cubicBezTo>
                <a:cubicBezTo>
                  <a:pt x="2840544" y="361061"/>
                  <a:pt x="2840301" y="361579"/>
                  <a:pt x="2840088" y="362110"/>
                </a:cubicBezTo>
                <a:cubicBezTo>
                  <a:pt x="2839694" y="362939"/>
                  <a:pt x="2839360" y="363783"/>
                  <a:pt x="2839026" y="364626"/>
                </a:cubicBezTo>
                <a:cubicBezTo>
                  <a:pt x="2838874" y="364993"/>
                  <a:pt x="2838722" y="365361"/>
                  <a:pt x="2838601" y="365734"/>
                </a:cubicBezTo>
                <a:cubicBezTo>
                  <a:pt x="2838176" y="366753"/>
                  <a:pt x="2837812" y="367788"/>
                  <a:pt x="2837479" y="368829"/>
                </a:cubicBezTo>
                <a:cubicBezTo>
                  <a:pt x="2837387" y="369051"/>
                  <a:pt x="2837327" y="369272"/>
                  <a:pt x="2837236" y="369497"/>
                </a:cubicBezTo>
                <a:cubicBezTo>
                  <a:pt x="2836872" y="370674"/>
                  <a:pt x="2836507" y="371861"/>
                  <a:pt x="2836173" y="373056"/>
                </a:cubicBezTo>
                <a:cubicBezTo>
                  <a:pt x="2836143" y="373187"/>
                  <a:pt x="2836083" y="373314"/>
                  <a:pt x="2836052" y="373445"/>
                </a:cubicBezTo>
                <a:cubicBezTo>
                  <a:pt x="2835718" y="374683"/>
                  <a:pt x="2835414" y="375933"/>
                  <a:pt x="2835111" y="377193"/>
                </a:cubicBezTo>
                <a:cubicBezTo>
                  <a:pt x="2835111" y="377283"/>
                  <a:pt x="2835081" y="377375"/>
                  <a:pt x="2835051" y="377466"/>
                </a:cubicBezTo>
                <a:cubicBezTo>
                  <a:pt x="2699100" y="989434"/>
                  <a:pt x="2144739" y="1433600"/>
                  <a:pt x="1516848" y="1433600"/>
                </a:cubicBezTo>
                <a:cubicBezTo>
                  <a:pt x="888988" y="1433600"/>
                  <a:pt x="334596" y="989434"/>
                  <a:pt x="198645" y="377454"/>
                </a:cubicBezTo>
                <a:cubicBezTo>
                  <a:pt x="177342" y="281563"/>
                  <a:pt x="166539" y="182583"/>
                  <a:pt x="166539" y="83270"/>
                </a:cubicBezTo>
                <a:cubicBezTo>
                  <a:pt x="166539" y="37283"/>
                  <a:pt x="129244" y="0"/>
                  <a:pt x="83269" y="0"/>
                </a:cubicBezTo>
                <a:cubicBezTo>
                  <a:pt x="37265" y="0"/>
                  <a:pt x="0" y="37283"/>
                  <a:pt x="0" y="83270"/>
                </a:cubicBezTo>
                <a:cubicBezTo>
                  <a:pt x="0" y="194722"/>
                  <a:pt x="12138" y="305861"/>
                  <a:pt x="36082" y="413584"/>
                </a:cubicBezTo>
                <a:cubicBezTo>
                  <a:pt x="73255" y="580939"/>
                  <a:pt x="138256" y="739722"/>
                  <a:pt x="229264" y="885511"/>
                </a:cubicBezTo>
                <a:cubicBezTo>
                  <a:pt x="318573" y="1028535"/>
                  <a:pt x="430307" y="1155014"/>
                  <a:pt x="561372" y="1261447"/>
                </a:cubicBezTo>
                <a:cubicBezTo>
                  <a:pt x="693650" y="1368838"/>
                  <a:pt x="841587" y="1452527"/>
                  <a:pt x="1001147" y="1510206"/>
                </a:cubicBezTo>
                <a:cubicBezTo>
                  <a:pt x="1166260" y="1569896"/>
                  <a:pt x="1339748" y="1600151"/>
                  <a:pt x="1516848" y="1600151"/>
                </a:cubicBezTo>
                <a:cubicBezTo>
                  <a:pt x="1693948" y="1600151"/>
                  <a:pt x="1867466" y="1569896"/>
                  <a:pt x="2032549" y="1510206"/>
                </a:cubicBezTo>
                <a:cubicBezTo>
                  <a:pt x="2192109" y="1452527"/>
                  <a:pt x="2340076" y="1368838"/>
                  <a:pt x="2472324" y="1261447"/>
                </a:cubicBezTo>
                <a:cubicBezTo>
                  <a:pt x="2603419" y="1155017"/>
                  <a:pt x="2715153" y="1028535"/>
                  <a:pt x="2804431" y="885513"/>
                </a:cubicBezTo>
                <a:cubicBezTo>
                  <a:pt x="2883544" y="758788"/>
                  <a:pt x="2942992" y="622249"/>
                  <a:pt x="2981622" y="478797"/>
                </a:cubicBezTo>
                <a:lnTo>
                  <a:pt x="3179479" y="478797"/>
                </a:lnTo>
                <a:cubicBezTo>
                  <a:pt x="3225453" y="478797"/>
                  <a:pt x="3262748" y="441517"/>
                  <a:pt x="3262748" y="395528"/>
                </a:cubicBezTo>
                <a:cubicBezTo>
                  <a:pt x="3262748" y="349538"/>
                  <a:pt x="3225453" y="312249"/>
                  <a:pt x="3179479" y="312249"/>
                </a:cubicBezTo>
                <a:close/>
              </a:path>
            </a:pathLst>
          </a:custGeom>
          <a:solidFill>
            <a:srgbClr val="07A59D"/>
          </a:solidFill>
          <a:ln w="303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265D915-A107-28A5-C985-6B35CE661DFA}"/>
              </a:ext>
            </a:extLst>
          </p:cNvPr>
          <p:cNvSpPr/>
          <p:nvPr/>
        </p:nvSpPr>
        <p:spPr>
          <a:xfrm>
            <a:off x="8193010" y="4149666"/>
            <a:ext cx="3262747" cy="1600139"/>
          </a:xfrm>
          <a:custGeom>
            <a:avLst/>
            <a:gdLst>
              <a:gd name="connsiteX0" fmla="*/ 345854 w 3262747"/>
              <a:gd name="connsiteY0" fmla="*/ 1287887 h 1600139"/>
              <a:gd name="connsiteX1" fmla="*/ 346400 w 3262747"/>
              <a:gd name="connsiteY1" fmla="*/ 1287887 h 1600139"/>
              <a:gd name="connsiteX2" fmla="*/ 346673 w 3262747"/>
              <a:gd name="connsiteY2" fmla="*/ 1287881 h 1600139"/>
              <a:gd name="connsiteX3" fmla="*/ 350558 w 3262747"/>
              <a:gd name="connsiteY3" fmla="*/ 1287781 h 1600139"/>
              <a:gd name="connsiteX4" fmla="*/ 350922 w 3262747"/>
              <a:gd name="connsiteY4" fmla="*/ 1287763 h 1600139"/>
              <a:gd name="connsiteX5" fmla="*/ 354655 w 3262747"/>
              <a:gd name="connsiteY5" fmla="*/ 1287478 h 1600139"/>
              <a:gd name="connsiteX6" fmla="*/ 355322 w 3262747"/>
              <a:gd name="connsiteY6" fmla="*/ 1287408 h 1600139"/>
              <a:gd name="connsiteX7" fmla="*/ 358630 w 3262747"/>
              <a:gd name="connsiteY7" fmla="*/ 1286989 h 1600139"/>
              <a:gd name="connsiteX8" fmla="*/ 359753 w 3262747"/>
              <a:gd name="connsiteY8" fmla="*/ 1286810 h 1600139"/>
              <a:gd name="connsiteX9" fmla="*/ 362514 w 3262747"/>
              <a:gd name="connsiteY9" fmla="*/ 1286318 h 1600139"/>
              <a:gd name="connsiteX10" fmla="*/ 364122 w 3262747"/>
              <a:gd name="connsiteY10" fmla="*/ 1285981 h 1600139"/>
              <a:gd name="connsiteX11" fmla="*/ 366277 w 3262747"/>
              <a:gd name="connsiteY11" fmla="*/ 1285481 h 1600139"/>
              <a:gd name="connsiteX12" fmla="*/ 368371 w 3262747"/>
              <a:gd name="connsiteY12" fmla="*/ 1284941 h 1600139"/>
              <a:gd name="connsiteX13" fmla="*/ 370009 w 3262747"/>
              <a:gd name="connsiteY13" fmla="*/ 1284473 h 1600139"/>
              <a:gd name="connsiteX14" fmla="*/ 372468 w 3262747"/>
              <a:gd name="connsiteY14" fmla="*/ 1283703 h 1600139"/>
              <a:gd name="connsiteX15" fmla="*/ 373681 w 3262747"/>
              <a:gd name="connsiteY15" fmla="*/ 1283293 h 1600139"/>
              <a:gd name="connsiteX16" fmla="*/ 376413 w 3262747"/>
              <a:gd name="connsiteY16" fmla="*/ 1282291 h 1600139"/>
              <a:gd name="connsiteX17" fmla="*/ 377323 w 3262747"/>
              <a:gd name="connsiteY17" fmla="*/ 1281927 h 1600139"/>
              <a:gd name="connsiteX18" fmla="*/ 380176 w 3262747"/>
              <a:gd name="connsiteY18" fmla="*/ 1280716 h 1600139"/>
              <a:gd name="connsiteX19" fmla="*/ 380934 w 3262747"/>
              <a:gd name="connsiteY19" fmla="*/ 1280374 h 1600139"/>
              <a:gd name="connsiteX20" fmla="*/ 383817 w 3262747"/>
              <a:gd name="connsiteY20" fmla="*/ 1278996 h 1600139"/>
              <a:gd name="connsiteX21" fmla="*/ 384576 w 3262747"/>
              <a:gd name="connsiteY21" fmla="*/ 1278616 h 1600139"/>
              <a:gd name="connsiteX22" fmla="*/ 387307 w 3262747"/>
              <a:gd name="connsiteY22" fmla="*/ 1277133 h 1600139"/>
              <a:gd name="connsiteX23" fmla="*/ 388126 w 3262747"/>
              <a:gd name="connsiteY23" fmla="*/ 1276650 h 1600139"/>
              <a:gd name="connsiteX24" fmla="*/ 390645 w 3262747"/>
              <a:gd name="connsiteY24" fmla="*/ 1275139 h 1600139"/>
              <a:gd name="connsiteX25" fmla="*/ 391677 w 3262747"/>
              <a:gd name="connsiteY25" fmla="*/ 1274471 h 1600139"/>
              <a:gd name="connsiteX26" fmla="*/ 393862 w 3262747"/>
              <a:gd name="connsiteY26" fmla="*/ 1273015 h 1600139"/>
              <a:gd name="connsiteX27" fmla="*/ 395166 w 3262747"/>
              <a:gd name="connsiteY27" fmla="*/ 1272095 h 1600139"/>
              <a:gd name="connsiteX28" fmla="*/ 396957 w 3262747"/>
              <a:gd name="connsiteY28" fmla="*/ 1270757 h 1600139"/>
              <a:gd name="connsiteX29" fmla="*/ 398505 w 3262747"/>
              <a:gd name="connsiteY29" fmla="*/ 1269528 h 1600139"/>
              <a:gd name="connsiteX30" fmla="*/ 399931 w 3262747"/>
              <a:gd name="connsiteY30" fmla="*/ 1268363 h 1600139"/>
              <a:gd name="connsiteX31" fmla="*/ 401751 w 3262747"/>
              <a:gd name="connsiteY31" fmla="*/ 1266797 h 1600139"/>
              <a:gd name="connsiteX32" fmla="*/ 402814 w 3262747"/>
              <a:gd name="connsiteY32" fmla="*/ 1265832 h 1600139"/>
              <a:gd name="connsiteX33" fmla="*/ 404816 w 3262747"/>
              <a:gd name="connsiteY33" fmla="*/ 1263929 h 1600139"/>
              <a:gd name="connsiteX34" fmla="*/ 405605 w 3262747"/>
              <a:gd name="connsiteY34" fmla="*/ 1263155 h 1600139"/>
              <a:gd name="connsiteX35" fmla="*/ 407700 w 3262747"/>
              <a:gd name="connsiteY35" fmla="*/ 1260946 h 1600139"/>
              <a:gd name="connsiteX36" fmla="*/ 408276 w 3262747"/>
              <a:gd name="connsiteY36" fmla="*/ 1260321 h 1600139"/>
              <a:gd name="connsiteX37" fmla="*/ 410400 w 3262747"/>
              <a:gd name="connsiteY37" fmla="*/ 1257878 h 1600139"/>
              <a:gd name="connsiteX38" fmla="*/ 410855 w 3262747"/>
              <a:gd name="connsiteY38" fmla="*/ 1257323 h 1600139"/>
              <a:gd name="connsiteX39" fmla="*/ 412889 w 3262747"/>
              <a:gd name="connsiteY39" fmla="*/ 1254743 h 1600139"/>
              <a:gd name="connsiteX40" fmla="*/ 413313 w 3262747"/>
              <a:gd name="connsiteY40" fmla="*/ 1254148 h 1600139"/>
              <a:gd name="connsiteX41" fmla="*/ 415165 w 3262747"/>
              <a:gd name="connsiteY41" fmla="*/ 1251542 h 1600139"/>
              <a:gd name="connsiteX42" fmla="*/ 415680 w 3262747"/>
              <a:gd name="connsiteY42" fmla="*/ 1250795 h 1600139"/>
              <a:gd name="connsiteX43" fmla="*/ 417289 w 3262747"/>
              <a:gd name="connsiteY43" fmla="*/ 1248286 h 1600139"/>
              <a:gd name="connsiteX44" fmla="*/ 417926 w 3262747"/>
              <a:gd name="connsiteY44" fmla="*/ 1247239 h 1600139"/>
              <a:gd name="connsiteX45" fmla="*/ 419231 w 3262747"/>
              <a:gd name="connsiteY45" fmla="*/ 1244963 h 1600139"/>
              <a:gd name="connsiteX46" fmla="*/ 420020 w 3262747"/>
              <a:gd name="connsiteY46" fmla="*/ 1243491 h 1600139"/>
              <a:gd name="connsiteX47" fmla="*/ 421021 w 3262747"/>
              <a:gd name="connsiteY47" fmla="*/ 1241555 h 1600139"/>
              <a:gd name="connsiteX48" fmla="*/ 421962 w 3262747"/>
              <a:gd name="connsiteY48" fmla="*/ 1239564 h 1600139"/>
              <a:gd name="connsiteX49" fmla="*/ 422660 w 3262747"/>
              <a:gd name="connsiteY49" fmla="*/ 1238050 h 1600139"/>
              <a:gd name="connsiteX50" fmla="*/ 423722 w 3262747"/>
              <a:gd name="connsiteY50" fmla="*/ 1235474 h 1600139"/>
              <a:gd name="connsiteX51" fmla="*/ 424147 w 3262747"/>
              <a:gd name="connsiteY51" fmla="*/ 1234427 h 1600139"/>
              <a:gd name="connsiteX52" fmla="*/ 425269 w 3262747"/>
              <a:gd name="connsiteY52" fmla="*/ 1231277 h 1600139"/>
              <a:gd name="connsiteX53" fmla="*/ 425482 w 3262747"/>
              <a:gd name="connsiteY53" fmla="*/ 1230658 h 1600139"/>
              <a:gd name="connsiteX54" fmla="*/ 426575 w 3262747"/>
              <a:gd name="connsiteY54" fmla="*/ 1227055 h 1600139"/>
              <a:gd name="connsiteX55" fmla="*/ 426666 w 3262747"/>
              <a:gd name="connsiteY55" fmla="*/ 1226703 h 1600139"/>
              <a:gd name="connsiteX56" fmla="*/ 427606 w 3262747"/>
              <a:gd name="connsiteY56" fmla="*/ 1222925 h 1600139"/>
              <a:gd name="connsiteX57" fmla="*/ 427667 w 3262747"/>
              <a:gd name="connsiteY57" fmla="*/ 1222670 h 1600139"/>
              <a:gd name="connsiteX58" fmla="*/ 1745870 w 3262747"/>
              <a:gd name="connsiteY58" fmla="*/ 166536 h 1600139"/>
              <a:gd name="connsiteX59" fmla="*/ 3064072 w 3262747"/>
              <a:gd name="connsiteY59" fmla="*/ 1222686 h 1600139"/>
              <a:gd name="connsiteX60" fmla="*/ 3096209 w 3262747"/>
              <a:gd name="connsiteY60" fmla="*/ 1516873 h 1600139"/>
              <a:gd name="connsiteX61" fmla="*/ 3179479 w 3262747"/>
              <a:gd name="connsiteY61" fmla="*/ 1600139 h 1600139"/>
              <a:gd name="connsiteX62" fmla="*/ 3262748 w 3262747"/>
              <a:gd name="connsiteY62" fmla="*/ 1516873 h 1600139"/>
              <a:gd name="connsiteX63" fmla="*/ 3226667 w 3262747"/>
              <a:gd name="connsiteY63" fmla="*/ 1186559 h 1600139"/>
              <a:gd name="connsiteX64" fmla="*/ 3033454 w 3262747"/>
              <a:gd name="connsiteY64" fmla="*/ 714629 h 1600139"/>
              <a:gd name="connsiteX65" fmla="*/ 2701376 w 3262747"/>
              <a:gd name="connsiteY65" fmla="*/ 338693 h 1600139"/>
              <a:gd name="connsiteX66" fmla="*/ 2261601 w 3262747"/>
              <a:gd name="connsiteY66" fmla="*/ 89943 h 1600139"/>
              <a:gd name="connsiteX67" fmla="*/ 1745870 w 3262747"/>
              <a:gd name="connsiteY67" fmla="*/ 0 h 1600139"/>
              <a:gd name="connsiteX68" fmla="*/ 1230169 w 3262747"/>
              <a:gd name="connsiteY68" fmla="*/ 89943 h 1600139"/>
              <a:gd name="connsiteX69" fmla="*/ 790424 w 3262747"/>
              <a:gd name="connsiteY69" fmla="*/ 338693 h 1600139"/>
              <a:gd name="connsiteX70" fmla="*/ 458317 w 3262747"/>
              <a:gd name="connsiteY70" fmla="*/ 714626 h 1600139"/>
              <a:gd name="connsiteX71" fmla="*/ 281126 w 3262747"/>
              <a:gd name="connsiteY71" fmla="*/ 1121345 h 1600139"/>
              <a:gd name="connsiteX72" fmla="*/ 83269 w 3262747"/>
              <a:gd name="connsiteY72" fmla="*/ 1121345 h 1600139"/>
              <a:gd name="connsiteX73" fmla="*/ 0 w 3262747"/>
              <a:gd name="connsiteY73" fmla="*/ 1204612 h 1600139"/>
              <a:gd name="connsiteX74" fmla="*/ 83269 w 3262747"/>
              <a:gd name="connsiteY74" fmla="*/ 1287881 h 1600139"/>
              <a:gd name="connsiteX75" fmla="*/ 344943 w 3262747"/>
              <a:gd name="connsiteY75" fmla="*/ 1287881 h 1600139"/>
              <a:gd name="connsiteX76" fmla="*/ 345854 w 3262747"/>
              <a:gd name="connsiteY76" fmla="*/ 1287887 h 160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262747" h="1600139">
                <a:moveTo>
                  <a:pt x="345854" y="1287887"/>
                </a:moveTo>
                <a:lnTo>
                  <a:pt x="346400" y="1287887"/>
                </a:lnTo>
                <a:cubicBezTo>
                  <a:pt x="346491" y="1287887"/>
                  <a:pt x="346582" y="1287881"/>
                  <a:pt x="346673" y="1287881"/>
                </a:cubicBezTo>
                <a:cubicBezTo>
                  <a:pt x="347978" y="1287881"/>
                  <a:pt x="349253" y="1287848"/>
                  <a:pt x="350558" y="1287781"/>
                </a:cubicBezTo>
                <a:cubicBezTo>
                  <a:pt x="350679" y="1287778"/>
                  <a:pt x="350801" y="1287769"/>
                  <a:pt x="350922" y="1287763"/>
                </a:cubicBezTo>
                <a:cubicBezTo>
                  <a:pt x="352166" y="1287696"/>
                  <a:pt x="353410" y="1287602"/>
                  <a:pt x="354655" y="1287478"/>
                </a:cubicBezTo>
                <a:cubicBezTo>
                  <a:pt x="354897" y="1287456"/>
                  <a:pt x="355110" y="1287432"/>
                  <a:pt x="355322" y="1287408"/>
                </a:cubicBezTo>
                <a:cubicBezTo>
                  <a:pt x="356445" y="1287289"/>
                  <a:pt x="357538" y="1287150"/>
                  <a:pt x="358630" y="1286989"/>
                </a:cubicBezTo>
                <a:cubicBezTo>
                  <a:pt x="358994" y="1286931"/>
                  <a:pt x="359388" y="1286871"/>
                  <a:pt x="359753" y="1286810"/>
                </a:cubicBezTo>
                <a:cubicBezTo>
                  <a:pt x="360663" y="1286658"/>
                  <a:pt x="361573" y="1286500"/>
                  <a:pt x="362514" y="1286318"/>
                </a:cubicBezTo>
                <a:cubicBezTo>
                  <a:pt x="363030" y="1286212"/>
                  <a:pt x="363576" y="1286100"/>
                  <a:pt x="364122" y="1285981"/>
                </a:cubicBezTo>
                <a:cubicBezTo>
                  <a:pt x="364851" y="1285824"/>
                  <a:pt x="365579" y="1285657"/>
                  <a:pt x="366277" y="1285481"/>
                </a:cubicBezTo>
                <a:cubicBezTo>
                  <a:pt x="366975" y="1285308"/>
                  <a:pt x="367673" y="1285129"/>
                  <a:pt x="368371" y="1284941"/>
                </a:cubicBezTo>
                <a:cubicBezTo>
                  <a:pt x="368917" y="1284789"/>
                  <a:pt x="369463" y="1284634"/>
                  <a:pt x="370009" y="1284473"/>
                </a:cubicBezTo>
                <a:cubicBezTo>
                  <a:pt x="370829" y="1284227"/>
                  <a:pt x="371648" y="1283973"/>
                  <a:pt x="372468" y="1283703"/>
                </a:cubicBezTo>
                <a:cubicBezTo>
                  <a:pt x="372862" y="1283569"/>
                  <a:pt x="373287" y="1283432"/>
                  <a:pt x="373681" y="1283293"/>
                </a:cubicBezTo>
                <a:cubicBezTo>
                  <a:pt x="374592" y="1282974"/>
                  <a:pt x="375502" y="1282640"/>
                  <a:pt x="376413" y="1282291"/>
                </a:cubicBezTo>
                <a:cubicBezTo>
                  <a:pt x="376716" y="1282173"/>
                  <a:pt x="377019" y="1282052"/>
                  <a:pt x="377323" y="1281927"/>
                </a:cubicBezTo>
                <a:cubicBezTo>
                  <a:pt x="378294" y="1281542"/>
                  <a:pt x="379235" y="1281138"/>
                  <a:pt x="380176" y="1280716"/>
                </a:cubicBezTo>
                <a:cubicBezTo>
                  <a:pt x="380449" y="1280604"/>
                  <a:pt x="380691" y="1280489"/>
                  <a:pt x="380934" y="1280374"/>
                </a:cubicBezTo>
                <a:cubicBezTo>
                  <a:pt x="381906" y="1279930"/>
                  <a:pt x="382876" y="1279472"/>
                  <a:pt x="383817" y="1278996"/>
                </a:cubicBezTo>
                <a:cubicBezTo>
                  <a:pt x="384060" y="1278871"/>
                  <a:pt x="384302" y="1278744"/>
                  <a:pt x="384576" y="1278616"/>
                </a:cubicBezTo>
                <a:cubicBezTo>
                  <a:pt x="385486" y="1278137"/>
                  <a:pt x="386397" y="1277645"/>
                  <a:pt x="387307" y="1277133"/>
                </a:cubicBezTo>
                <a:cubicBezTo>
                  <a:pt x="387580" y="1276975"/>
                  <a:pt x="387853" y="1276814"/>
                  <a:pt x="388126" y="1276650"/>
                </a:cubicBezTo>
                <a:cubicBezTo>
                  <a:pt x="388976" y="1276158"/>
                  <a:pt x="389825" y="1275658"/>
                  <a:pt x="390645" y="1275139"/>
                </a:cubicBezTo>
                <a:cubicBezTo>
                  <a:pt x="390979" y="1274920"/>
                  <a:pt x="391343" y="1274696"/>
                  <a:pt x="391677" y="1274471"/>
                </a:cubicBezTo>
                <a:cubicBezTo>
                  <a:pt x="392405" y="1273995"/>
                  <a:pt x="393133" y="1273512"/>
                  <a:pt x="393862" y="1273015"/>
                </a:cubicBezTo>
                <a:cubicBezTo>
                  <a:pt x="394286" y="1272711"/>
                  <a:pt x="394711" y="1272405"/>
                  <a:pt x="395166" y="1272095"/>
                </a:cubicBezTo>
                <a:cubicBezTo>
                  <a:pt x="395773" y="1271655"/>
                  <a:pt x="396350" y="1271212"/>
                  <a:pt x="396957" y="1270757"/>
                </a:cubicBezTo>
                <a:cubicBezTo>
                  <a:pt x="397473" y="1270353"/>
                  <a:pt x="397988" y="1269944"/>
                  <a:pt x="398505" y="1269528"/>
                </a:cubicBezTo>
                <a:cubicBezTo>
                  <a:pt x="398990" y="1269145"/>
                  <a:pt x="399475" y="1268760"/>
                  <a:pt x="399931" y="1268363"/>
                </a:cubicBezTo>
                <a:cubicBezTo>
                  <a:pt x="400568" y="1267853"/>
                  <a:pt x="401144" y="1267328"/>
                  <a:pt x="401751" y="1266797"/>
                </a:cubicBezTo>
                <a:cubicBezTo>
                  <a:pt x="402116" y="1266478"/>
                  <a:pt x="402480" y="1266156"/>
                  <a:pt x="402814" y="1265832"/>
                </a:cubicBezTo>
                <a:cubicBezTo>
                  <a:pt x="403512" y="1265210"/>
                  <a:pt x="404149" y="1264572"/>
                  <a:pt x="404816" y="1263929"/>
                </a:cubicBezTo>
                <a:cubicBezTo>
                  <a:pt x="405090" y="1263671"/>
                  <a:pt x="405333" y="1263416"/>
                  <a:pt x="405605" y="1263155"/>
                </a:cubicBezTo>
                <a:cubicBezTo>
                  <a:pt x="406303" y="1262433"/>
                  <a:pt x="407002" y="1261699"/>
                  <a:pt x="407700" y="1260946"/>
                </a:cubicBezTo>
                <a:cubicBezTo>
                  <a:pt x="407881" y="1260740"/>
                  <a:pt x="408094" y="1260530"/>
                  <a:pt x="408276" y="1260321"/>
                </a:cubicBezTo>
                <a:cubicBezTo>
                  <a:pt x="409004" y="1259523"/>
                  <a:pt x="409702" y="1258706"/>
                  <a:pt x="410400" y="1257878"/>
                </a:cubicBezTo>
                <a:cubicBezTo>
                  <a:pt x="410552" y="1257693"/>
                  <a:pt x="410704" y="1257508"/>
                  <a:pt x="410855" y="1257323"/>
                </a:cubicBezTo>
                <a:cubicBezTo>
                  <a:pt x="411554" y="1256479"/>
                  <a:pt x="412221" y="1255617"/>
                  <a:pt x="412889" y="1254743"/>
                </a:cubicBezTo>
                <a:cubicBezTo>
                  <a:pt x="413010" y="1254546"/>
                  <a:pt x="413192" y="1254349"/>
                  <a:pt x="413313" y="1254148"/>
                </a:cubicBezTo>
                <a:cubicBezTo>
                  <a:pt x="413950" y="1253293"/>
                  <a:pt x="414558" y="1252422"/>
                  <a:pt x="415165" y="1251542"/>
                </a:cubicBezTo>
                <a:cubicBezTo>
                  <a:pt x="415347" y="1251293"/>
                  <a:pt x="415498" y="1251044"/>
                  <a:pt x="415680" y="1250795"/>
                </a:cubicBezTo>
                <a:cubicBezTo>
                  <a:pt x="416226" y="1249970"/>
                  <a:pt x="416773" y="1249132"/>
                  <a:pt x="417289" y="1248286"/>
                </a:cubicBezTo>
                <a:cubicBezTo>
                  <a:pt x="417501" y="1247937"/>
                  <a:pt x="417713" y="1247591"/>
                  <a:pt x="417926" y="1247239"/>
                </a:cubicBezTo>
                <a:cubicBezTo>
                  <a:pt x="418351" y="1246489"/>
                  <a:pt x="418806" y="1245731"/>
                  <a:pt x="419231" y="1244963"/>
                </a:cubicBezTo>
                <a:cubicBezTo>
                  <a:pt x="419504" y="1244474"/>
                  <a:pt x="419747" y="1243983"/>
                  <a:pt x="420020" y="1243491"/>
                </a:cubicBezTo>
                <a:cubicBezTo>
                  <a:pt x="420354" y="1242851"/>
                  <a:pt x="420688" y="1242204"/>
                  <a:pt x="421021" y="1241555"/>
                </a:cubicBezTo>
                <a:cubicBezTo>
                  <a:pt x="421325" y="1240896"/>
                  <a:pt x="421658" y="1240232"/>
                  <a:pt x="421962" y="1239564"/>
                </a:cubicBezTo>
                <a:cubicBezTo>
                  <a:pt x="422205" y="1239060"/>
                  <a:pt x="422417" y="1238557"/>
                  <a:pt x="422660" y="1238050"/>
                </a:cubicBezTo>
                <a:cubicBezTo>
                  <a:pt x="423024" y="1237200"/>
                  <a:pt x="423388" y="1236338"/>
                  <a:pt x="423722" y="1235474"/>
                </a:cubicBezTo>
                <a:cubicBezTo>
                  <a:pt x="423874" y="1235124"/>
                  <a:pt x="423995" y="1234779"/>
                  <a:pt x="424147" y="1234427"/>
                </a:cubicBezTo>
                <a:cubicBezTo>
                  <a:pt x="424541" y="1233389"/>
                  <a:pt x="424906" y="1232336"/>
                  <a:pt x="425269" y="1231277"/>
                </a:cubicBezTo>
                <a:cubicBezTo>
                  <a:pt x="425330" y="1231070"/>
                  <a:pt x="425421" y="1230864"/>
                  <a:pt x="425482" y="1230658"/>
                </a:cubicBezTo>
                <a:cubicBezTo>
                  <a:pt x="425877" y="1229465"/>
                  <a:pt x="426241" y="1228266"/>
                  <a:pt x="426575" y="1227055"/>
                </a:cubicBezTo>
                <a:cubicBezTo>
                  <a:pt x="426605" y="1226937"/>
                  <a:pt x="426636" y="1226822"/>
                  <a:pt x="426666" y="1226703"/>
                </a:cubicBezTo>
                <a:cubicBezTo>
                  <a:pt x="427030" y="1225456"/>
                  <a:pt x="427333" y="1224197"/>
                  <a:pt x="427606" y="1222925"/>
                </a:cubicBezTo>
                <a:cubicBezTo>
                  <a:pt x="427637" y="1222840"/>
                  <a:pt x="427667" y="1222755"/>
                  <a:pt x="427667" y="1222670"/>
                </a:cubicBezTo>
                <a:cubicBezTo>
                  <a:pt x="563617" y="610706"/>
                  <a:pt x="1118009" y="166536"/>
                  <a:pt x="1745870" y="166536"/>
                </a:cubicBezTo>
                <a:cubicBezTo>
                  <a:pt x="2373760" y="166536"/>
                  <a:pt x="2928152" y="610706"/>
                  <a:pt x="3064072" y="1222686"/>
                </a:cubicBezTo>
                <a:cubicBezTo>
                  <a:pt x="3085406" y="1318582"/>
                  <a:pt x="3096209" y="1417559"/>
                  <a:pt x="3096209" y="1516873"/>
                </a:cubicBezTo>
                <a:cubicBezTo>
                  <a:pt x="3096209" y="1562859"/>
                  <a:pt x="3133505" y="1600139"/>
                  <a:pt x="3179479" y="1600139"/>
                </a:cubicBezTo>
                <a:cubicBezTo>
                  <a:pt x="3225483" y="1600139"/>
                  <a:pt x="3262748" y="1562859"/>
                  <a:pt x="3262748" y="1516873"/>
                </a:cubicBezTo>
                <a:cubicBezTo>
                  <a:pt x="3262748" y="1405427"/>
                  <a:pt x="3250610" y="1294287"/>
                  <a:pt x="3226667" y="1186559"/>
                </a:cubicBezTo>
                <a:cubicBezTo>
                  <a:pt x="3189463" y="1019200"/>
                  <a:pt x="3124492" y="860417"/>
                  <a:pt x="3033454" y="714629"/>
                </a:cubicBezTo>
                <a:cubicBezTo>
                  <a:pt x="2944175" y="571608"/>
                  <a:pt x="2832441" y="445125"/>
                  <a:pt x="2701376" y="338693"/>
                </a:cubicBezTo>
                <a:cubicBezTo>
                  <a:pt x="2569098" y="231304"/>
                  <a:pt x="2421131" y="147612"/>
                  <a:pt x="2261601" y="89943"/>
                </a:cubicBezTo>
                <a:cubicBezTo>
                  <a:pt x="2096489" y="30261"/>
                  <a:pt x="1922969" y="0"/>
                  <a:pt x="1745870" y="0"/>
                </a:cubicBezTo>
                <a:cubicBezTo>
                  <a:pt x="1568800" y="0"/>
                  <a:pt x="1395282" y="30261"/>
                  <a:pt x="1230169" y="89943"/>
                </a:cubicBezTo>
                <a:cubicBezTo>
                  <a:pt x="1070640" y="147615"/>
                  <a:pt x="922672" y="231307"/>
                  <a:pt x="790424" y="338693"/>
                </a:cubicBezTo>
                <a:cubicBezTo>
                  <a:pt x="659329" y="445125"/>
                  <a:pt x="547595" y="571608"/>
                  <a:pt x="458317" y="714626"/>
                </a:cubicBezTo>
                <a:cubicBezTo>
                  <a:pt x="379204" y="841351"/>
                  <a:pt x="319757" y="977893"/>
                  <a:pt x="281126" y="1121345"/>
                </a:cubicBezTo>
                <a:lnTo>
                  <a:pt x="83269" y="1121345"/>
                </a:lnTo>
                <a:cubicBezTo>
                  <a:pt x="37265" y="1121345"/>
                  <a:pt x="0" y="1158625"/>
                  <a:pt x="0" y="1204612"/>
                </a:cubicBezTo>
                <a:cubicBezTo>
                  <a:pt x="0" y="1250598"/>
                  <a:pt x="37265" y="1287881"/>
                  <a:pt x="83269" y="1287881"/>
                </a:cubicBezTo>
                <a:lnTo>
                  <a:pt x="344943" y="1287881"/>
                </a:lnTo>
                <a:cubicBezTo>
                  <a:pt x="345247" y="1287893"/>
                  <a:pt x="345551" y="1287884"/>
                  <a:pt x="345854" y="1287887"/>
                </a:cubicBezTo>
                <a:close/>
              </a:path>
            </a:pathLst>
          </a:custGeom>
          <a:solidFill>
            <a:srgbClr val="28B2C7"/>
          </a:solidFill>
          <a:ln w="3033"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5C12816-A49F-AC5A-9E2F-2DD035D3EC55}"/>
              </a:ext>
            </a:extLst>
          </p:cNvPr>
          <p:cNvSpPr/>
          <p:nvPr/>
        </p:nvSpPr>
        <p:spPr>
          <a:xfrm>
            <a:off x="8422032" y="5583287"/>
            <a:ext cx="3262747" cy="1600142"/>
          </a:xfrm>
          <a:custGeom>
            <a:avLst/>
            <a:gdLst>
              <a:gd name="connsiteX0" fmla="*/ 3179479 w 3262747"/>
              <a:gd name="connsiteY0" fmla="*/ 312240 h 1600142"/>
              <a:gd name="connsiteX1" fmla="*/ 2917835 w 3262747"/>
              <a:gd name="connsiteY1" fmla="*/ 312240 h 1600142"/>
              <a:gd name="connsiteX2" fmla="*/ 2916712 w 3262747"/>
              <a:gd name="connsiteY2" fmla="*/ 312240 h 1600142"/>
              <a:gd name="connsiteX3" fmla="*/ 2916348 w 3262747"/>
              <a:gd name="connsiteY3" fmla="*/ 312240 h 1600142"/>
              <a:gd name="connsiteX4" fmla="*/ 2916196 w 3262747"/>
              <a:gd name="connsiteY4" fmla="*/ 312246 h 1600142"/>
              <a:gd name="connsiteX5" fmla="*/ 2912130 w 3262747"/>
              <a:gd name="connsiteY5" fmla="*/ 312346 h 1600142"/>
              <a:gd name="connsiteX6" fmla="*/ 2911918 w 3262747"/>
              <a:gd name="connsiteY6" fmla="*/ 312361 h 1600142"/>
              <a:gd name="connsiteX7" fmla="*/ 2908033 w 3262747"/>
              <a:gd name="connsiteY7" fmla="*/ 312659 h 1600142"/>
              <a:gd name="connsiteX8" fmla="*/ 2907517 w 3262747"/>
              <a:gd name="connsiteY8" fmla="*/ 312713 h 1600142"/>
              <a:gd name="connsiteX9" fmla="*/ 2904058 w 3262747"/>
              <a:gd name="connsiteY9" fmla="*/ 313156 h 1600142"/>
              <a:gd name="connsiteX10" fmla="*/ 2903087 w 3262747"/>
              <a:gd name="connsiteY10" fmla="*/ 313308 h 1600142"/>
              <a:gd name="connsiteX11" fmla="*/ 2900204 w 3262747"/>
              <a:gd name="connsiteY11" fmla="*/ 313830 h 1600142"/>
              <a:gd name="connsiteX12" fmla="*/ 2898717 w 3262747"/>
              <a:gd name="connsiteY12" fmla="*/ 314134 h 1600142"/>
              <a:gd name="connsiteX13" fmla="*/ 2896410 w 3262747"/>
              <a:gd name="connsiteY13" fmla="*/ 314671 h 1600142"/>
              <a:gd name="connsiteX14" fmla="*/ 2894469 w 3262747"/>
              <a:gd name="connsiteY14" fmla="*/ 315174 h 1600142"/>
              <a:gd name="connsiteX15" fmla="*/ 2892678 w 3262747"/>
              <a:gd name="connsiteY15" fmla="*/ 315681 h 1600142"/>
              <a:gd name="connsiteX16" fmla="*/ 2890341 w 3262747"/>
              <a:gd name="connsiteY16" fmla="*/ 316409 h 1600142"/>
              <a:gd name="connsiteX17" fmla="*/ 2889006 w 3262747"/>
              <a:gd name="connsiteY17" fmla="*/ 316862 h 1600142"/>
              <a:gd name="connsiteX18" fmla="*/ 2886397 w 3262747"/>
              <a:gd name="connsiteY18" fmla="*/ 317823 h 1600142"/>
              <a:gd name="connsiteX19" fmla="*/ 2885365 w 3262747"/>
              <a:gd name="connsiteY19" fmla="*/ 318224 h 1600142"/>
              <a:gd name="connsiteX20" fmla="*/ 2882603 w 3262747"/>
              <a:gd name="connsiteY20" fmla="*/ 319395 h 1600142"/>
              <a:gd name="connsiteX21" fmla="*/ 2881754 w 3262747"/>
              <a:gd name="connsiteY21" fmla="*/ 319781 h 1600142"/>
              <a:gd name="connsiteX22" fmla="*/ 2878961 w 3262747"/>
              <a:gd name="connsiteY22" fmla="*/ 321116 h 1600142"/>
              <a:gd name="connsiteX23" fmla="*/ 2878142 w 3262747"/>
              <a:gd name="connsiteY23" fmla="*/ 321538 h 1600142"/>
              <a:gd name="connsiteX24" fmla="*/ 2875472 w 3262747"/>
              <a:gd name="connsiteY24" fmla="*/ 322979 h 1600142"/>
              <a:gd name="connsiteX25" fmla="*/ 2874561 w 3262747"/>
              <a:gd name="connsiteY25" fmla="*/ 323501 h 1600142"/>
              <a:gd name="connsiteX26" fmla="*/ 2872134 w 3262747"/>
              <a:gd name="connsiteY26" fmla="*/ 324976 h 1600142"/>
              <a:gd name="connsiteX27" fmla="*/ 2871041 w 3262747"/>
              <a:gd name="connsiteY27" fmla="*/ 325677 h 1600142"/>
              <a:gd name="connsiteX28" fmla="*/ 2868887 w 3262747"/>
              <a:gd name="connsiteY28" fmla="*/ 327109 h 1600142"/>
              <a:gd name="connsiteX29" fmla="*/ 2867582 w 3262747"/>
              <a:gd name="connsiteY29" fmla="*/ 328053 h 1600142"/>
              <a:gd name="connsiteX30" fmla="*/ 2865792 w 3262747"/>
              <a:gd name="connsiteY30" fmla="*/ 329370 h 1600142"/>
              <a:gd name="connsiteX31" fmla="*/ 2864214 w 3262747"/>
              <a:gd name="connsiteY31" fmla="*/ 330617 h 1600142"/>
              <a:gd name="connsiteX32" fmla="*/ 2862818 w 3262747"/>
              <a:gd name="connsiteY32" fmla="*/ 331765 h 1600142"/>
              <a:gd name="connsiteX33" fmla="*/ 2860966 w 3262747"/>
              <a:gd name="connsiteY33" fmla="*/ 333352 h 1600142"/>
              <a:gd name="connsiteX34" fmla="*/ 2859934 w 3262747"/>
              <a:gd name="connsiteY34" fmla="*/ 334298 h 1600142"/>
              <a:gd name="connsiteX35" fmla="*/ 2857901 w 3262747"/>
              <a:gd name="connsiteY35" fmla="*/ 336222 h 1600142"/>
              <a:gd name="connsiteX36" fmla="*/ 2857143 w 3262747"/>
              <a:gd name="connsiteY36" fmla="*/ 336978 h 1600142"/>
              <a:gd name="connsiteX37" fmla="*/ 2855019 w 3262747"/>
              <a:gd name="connsiteY37" fmla="*/ 339199 h 1600142"/>
              <a:gd name="connsiteX38" fmla="*/ 2854473 w 3262747"/>
              <a:gd name="connsiteY38" fmla="*/ 339812 h 1600142"/>
              <a:gd name="connsiteX39" fmla="*/ 2852348 w 3262747"/>
              <a:gd name="connsiteY39" fmla="*/ 342267 h 1600142"/>
              <a:gd name="connsiteX40" fmla="*/ 2851893 w 3262747"/>
              <a:gd name="connsiteY40" fmla="*/ 342814 h 1600142"/>
              <a:gd name="connsiteX41" fmla="*/ 2849860 w 3262747"/>
              <a:gd name="connsiteY41" fmla="*/ 345405 h 1600142"/>
              <a:gd name="connsiteX42" fmla="*/ 2849435 w 3262747"/>
              <a:gd name="connsiteY42" fmla="*/ 345988 h 1600142"/>
              <a:gd name="connsiteX43" fmla="*/ 2847554 w 3262747"/>
              <a:gd name="connsiteY43" fmla="*/ 348603 h 1600142"/>
              <a:gd name="connsiteX44" fmla="*/ 2847068 w 3262747"/>
              <a:gd name="connsiteY44" fmla="*/ 349344 h 1600142"/>
              <a:gd name="connsiteX45" fmla="*/ 2845459 w 3262747"/>
              <a:gd name="connsiteY45" fmla="*/ 351857 h 1600142"/>
              <a:gd name="connsiteX46" fmla="*/ 2844822 w 3262747"/>
              <a:gd name="connsiteY46" fmla="*/ 352898 h 1600142"/>
              <a:gd name="connsiteX47" fmla="*/ 2843517 w 3262747"/>
              <a:gd name="connsiteY47" fmla="*/ 355183 h 1600142"/>
              <a:gd name="connsiteX48" fmla="*/ 2842728 w 3262747"/>
              <a:gd name="connsiteY48" fmla="*/ 356639 h 1600142"/>
              <a:gd name="connsiteX49" fmla="*/ 2841727 w 3262747"/>
              <a:gd name="connsiteY49" fmla="*/ 358590 h 1600142"/>
              <a:gd name="connsiteX50" fmla="*/ 2840787 w 3262747"/>
              <a:gd name="connsiteY50" fmla="*/ 360563 h 1600142"/>
              <a:gd name="connsiteX51" fmla="*/ 2840089 w 3262747"/>
              <a:gd name="connsiteY51" fmla="*/ 362092 h 1600142"/>
              <a:gd name="connsiteX52" fmla="*/ 2839026 w 3262747"/>
              <a:gd name="connsiteY52" fmla="*/ 364651 h 1600142"/>
              <a:gd name="connsiteX53" fmla="*/ 2838602 w 3262747"/>
              <a:gd name="connsiteY53" fmla="*/ 365719 h 1600142"/>
              <a:gd name="connsiteX54" fmla="*/ 2837479 w 3262747"/>
              <a:gd name="connsiteY54" fmla="*/ 368850 h 1600142"/>
              <a:gd name="connsiteX55" fmla="*/ 2837266 w 3262747"/>
              <a:gd name="connsiteY55" fmla="*/ 369485 h 1600142"/>
              <a:gd name="connsiteX56" fmla="*/ 2836174 w 3262747"/>
              <a:gd name="connsiteY56" fmla="*/ 373072 h 1600142"/>
              <a:gd name="connsiteX57" fmla="*/ 2836052 w 3262747"/>
              <a:gd name="connsiteY57" fmla="*/ 373439 h 1600142"/>
              <a:gd name="connsiteX58" fmla="*/ 2835142 w 3262747"/>
              <a:gd name="connsiteY58" fmla="*/ 377196 h 1600142"/>
              <a:gd name="connsiteX59" fmla="*/ 2835051 w 3262747"/>
              <a:gd name="connsiteY59" fmla="*/ 377466 h 1600142"/>
              <a:gd name="connsiteX60" fmla="*/ 1516848 w 3262747"/>
              <a:gd name="connsiteY60" fmla="*/ 1433600 h 1600142"/>
              <a:gd name="connsiteX61" fmla="*/ 198645 w 3262747"/>
              <a:gd name="connsiteY61" fmla="*/ 377454 h 1600142"/>
              <a:gd name="connsiteX62" fmla="*/ 166509 w 3262747"/>
              <a:gd name="connsiteY62" fmla="*/ 83270 h 1600142"/>
              <a:gd name="connsiteX63" fmla="*/ 83269 w 3262747"/>
              <a:gd name="connsiteY63" fmla="*/ 0 h 1600142"/>
              <a:gd name="connsiteX64" fmla="*/ 0 w 3262747"/>
              <a:gd name="connsiteY64" fmla="*/ 83270 h 1600142"/>
              <a:gd name="connsiteX65" fmla="*/ 36082 w 3262747"/>
              <a:gd name="connsiteY65" fmla="*/ 413584 h 1600142"/>
              <a:gd name="connsiteX66" fmla="*/ 229265 w 3262747"/>
              <a:gd name="connsiteY66" fmla="*/ 885513 h 1600142"/>
              <a:gd name="connsiteX67" fmla="*/ 561402 w 3262747"/>
              <a:gd name="connsiteY67" fmla="*/ 1261447 h 1600142"/>
              <a:gd name="connsiteX68" fmla="*/ 1001147 w 3262747"/>
              <a:gd name="connsiteY68" fmla="*/ 1510197 h 1600142"/>
              <a:gd name="connsiteX69" fmla="*/ 1516848 w 3262747"/>
              <a:gd name="connsiteY69" fmla="*/ 1600142 h 1600142"/>
              <a:gd name="connsiteX70" fmla="*/ 2032580 w 3262747"/>
              <a:gd name="connsiteY70" fmla="*/ 1510197 h 1600142"/>
              <a:gd name="connsiteX71" fmla="*/ 2472324 w 3262747"/>
              <a:gd name="connsiteY71" fmla="*/ 1261447 h 1600142"/>
              <a:gd name="connsiteX72" fmla="*/ 2804432 w 3262747"/>
              <a:gd name="connsiteY72" fmla="*/ 885511 h 1600142"/>
              <a:gd name="connsiteX73" fmla="*/ 2981622 w 3262747"/>
              <a:gd name="connsiteY73" fmla="*/ 478797 h 1600142"/>
              <a:gd name="connsiteX74" fmla="*/ 3179479 w 3262747"/>
              <a:gd name="connsiteY74" fmla="*/ 478797 h 1600142"/>
              <a:gd name="connsiteX75" fmla="*/ 3262748 w 3262747"/>
              <a:gd name="connsiteY75" fmla="*/ 395528 h 1600142"/>
              <a:gd name="connsiteX76" fmla="*/ 3179479 w 3262747"/>
              <a:gd name="connsiteY76" fmla="*/ 312240 h 160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262747" h="1600142">
                <a:moveTo>
                  <a:pt x="3179479" y="312240"/>
                </a:moveTo>
                <a:lnTo>
                  <a:pt x="2917835" y="312240"/>
                </a:lnTo>
                <a:cubicBezTo>
                  <a:pt x="2917471" y="312234"/>
                  <a:pt x="2917107" y="312243"/>
                  <a:pt x="2916712" y="312240"/>
                </a:cubicBezTo>
                <a:lnTo>
                  <a:pt x="2916348" y="312240"/>
                </a:lnTo>
                <a:cubicBezTo>
                  <a:pt x="2916287" y="312240"/>
                  <a:pt x="2916226" y="312246"/>
                  <a:pt x="2916196" y="312246"/>
                </a:cubicBezTo>
                <a:cubicBezTo>
                  <a:pt x="2914831" y="312246"/>
                  <a:pt x="2913496" y="312279"/>
                  <a:pt x="2912130" y="312346"/>
                </a:cubicBezTo>
                <a:cubicBezTo>
                  <a:pt x="2912069" y="312352"/>
                  <a:pt x="2912009" y="312355"/>
                  <a:pt x="2911918" y="312361"/>
                </a:cubicBezTo>
                <a:cubicBezTo>
                  <a:pt x="2910613" y="312431"/>
                  <a:pt x="2909307" y="312531"/>
                  <a:pt x="2908033" y="312659"/>
                </a:cubicBezTo>
                <a:cubicBezTo>
                  <a:pt x="2907851" y="312677"/>
                  <a:pt x="2907699" y="312695"/>
                  <a:pt x="2907517" y="312713"/>
                </a:cubicBezTo>
                <a:cubicBezTo>
                  <a:pt x="2906364" y="312838"/>
                  <a:pt x="2905211" y="312980"/>
                  <a:pt x="2904058" y="313156"/>
                </a:cubicBezTo>
                <a:cubicBezTo>
                  <a:pt x="2903724" y="313205"/>
                  <a:pt x="2903420" y="313256"/>
                  <a:pt x="2903087" y="313308"/>
                </a:cubicBezTo>
                <a:cubicBezTo>
                  <a:pt x="2902116" y="313466"/>
                  <a:pt x="2901145" y="313636"/>
                  <a:pt x="2900204" y="313830"/>
                </a:cubicBezTo>
                <a:cubicBezTo>
                  <a:pt x="2899688" y="313924"/>
                  <a:pt x="2899203" y="314027"/>
                  <a:pt x="2898717" y="314134"/>
                </a:cubicBezTo>
                <a:cubicBezTo>
                  <a:pt x="2897958" y="314306"/>
                  <a:pt x="2897169" y="314479"/>
                  <a:pt x="2896410" y="314671"/>
                </a:cubicBezTo>
                <a:cubicBezTo>
                  <a:pt x="2895773" y="314831"/>
                  <a:pt x="2895106" y="315001"/>
                  <a:pt x="2894469" y="315174"/>
                </a:cubicBezTo>
                <a:cubicBezTo>
                  <a:pt x="2893862" y="315338"/>
                  <a:pt x="2893285" y="315505"/>
                  <a:pt x="2892678" y="315681"/>
                </a:cubicBezTo>
                <a:cubicBezTo>
                  <a:pt x="2891919" y="315912"/>
                  <a:pt x="2891130" y="316154"/>
                  <a:pt x="2890341" y="316409"/>
                </a:cubicBezTo>
                <a:cubicBezTo>
                  <a:pt x="2889917" y="316558"/>
                  <a:pt x="2889461" y="316710"/>
                  <a:pt x="2889006" y="316862"/>
                </a:cubicBezTo>
                <a:cubicBezTo>
                  <a:pt x="2888126" y="317171"/>
                  <a:pt x="2887276" y="317487"/>
                  <a:pt x="2886397" y="317823"/>
                </a:cubicBezTo>
                <a:cubicBezTo>
                  <a:pt x="2886063" y="317954"/>
                  <a:pt x="2885728" y="318088"/>
                  <a:pt x="2885365" y="318224"/>
                </a:cubicBezTo>
                <a:cubicBezTo>
                  <a:pt x="2884454" y="318597"/>
                  <a:pt x="2883513" y="318989"/>
                  <a:pt x="2882603" y="319395"/>
                </a:cubicBezTo>
                <a:cubicBezTo>
                  <a:pt x="2882330" y="319520"/>
                  <a:pt x="2882026" y="319650"/>
                  <a:pt x="2881754" y="319781"/>
                </a:cubicBezTo>
                <a:cubicBezTo>
                  <a:pt x="2880813" y="320212"/>
                  <a:pt x="2879872" y="320655"/>
                  <a:pt x="2878961" y="321116"/>
                </a:cubicBezTo>
                <a:cubicBezTo>
                  <a:pt x="2878689" y="321256"/>
                  <a:pt x="2878415" y="321395"/>
                  <a:pt x="2878142" y="321538"/>
                </a:cubicBezTo>
                <a:cubicBezTo>
                  <a:pt x="2877232" y="322002"/>
                  <a:pt x="2876352" y="322482"/>
                  <a:pt x="2875472" y="322979"/>
                </a:cubicBezTo>
                <a:cubicBezTo>
                  <a:pt x="2875168" y="323152"/>
                  <a:pt x="2874865" y="323328"/>
                  <a:pt x="2874561" y="323501"/>
                </a:cubicBezTo>
                <a:cubicBezTo>
                  <a:pt x="2873742" y="323981"/>
                  <a:pt x="2872923" y="324472"/>
                  <a:pt x="2872134" y="324976"/>
                </a:cubicBezTo>
                <a:cubicBezTo>
                  <a:pt x="2871739" y="325204"/>
                  <a:pt x="2871405" y="325440"/>
                  <a:pt x="2871041" y="325677"/>
                </a:cubicBezTo>
                <a:cubicBezTo>
                  <a:pt x="2870313" y="326144"/>
                  <a:pt x="2869615" y="326618"/>
                  <a:pt x="2868887" y="327109"/>
                </a:cubicBezTo>
                <a:cubicBezTo>
                  <a:pt x="2868462" y="327419"/>
                  <a:pt x="2868007" y="327731"/>
                  <a:pt x="2867582" y="328053"/>
                </a:cubicBezTo>
                <a:cubicBezTo>
                  <a:pt x="2866975" y="328487"/>
                  <a:pt x="2866368" y="328921"/>
                  <a:pt x="2865792" y="329370"/>
                </a:cubicBezTo>
                <a:cubicBezTo>
                  <a:pt x="2865245" y="329783"/>
                  <a:pt x="2864729" y="330196"/>
                  <a:pt x="2864214" y="330617"/>
                </a:cubicBezTo>
                <a:cubicBezTo>
                  <a:pt x="2863758" y="330994"/>
                  <a:pt x="2863273" y="331376"/>
                  <a:pt x="2862818" y="331765"/>
                </a:cubicBezTo>
                <a:cubicBezTo>
                  <a:pt x="2862180" y="332283"/>
                  <a:pt x="2861573" y="332814"/>
                  <a:pt x="2860966" y="333352"/>
                </a:cubicBezTo>
                <a:cubicBezTo>
                  <a:pt x="2860632" y="333661"/>
                  <a:pt x="2860268" y="333977"/>
                  <a:pt x="2859934" y="334298"/>
                </a:cubicBezTo>
                <a:cubicBezTo>
                  <a:pt x="2859236" y="334930"/>
                  <a:pt x="2858569" y="335570"/>
                  <a:pt x="2857901" y="336222"/>
                </a:cubicBezTo>
                <a:cubicBezTo>
                  <a:pt x="2857658" y="336474"/>
                  <a:pt x="2857416" y="336726"/>
                  <a:pt x="2857143" y="336978"/>
                </a:cubicBezTo>
                <a:cubicBezTo>
                  <a:pt x="2856445" y="337703"/>
                  <a:pt x="2855717" y="338447"/>
                  <a:pt x="2855019" y="339199"/>
                </a:cubicBezTo>
                <a:cubicBezTo>
                  <a:pt x="2854836" y="339403"/>
                  <a:pt x="2854654" y="339609"/>
                  <a:pt x="2854473" y="339812"/>
                </a:cubicBezTo>
                <a:cubicBezTo>
                  <a:pt x="2853744" y="340613"/>
                  <a:pt x="2853046" y="341433"/>
                  <a:pt x="2852348" y="342267"/>
                </a:cubicBezTo>
                <a:cubicBezTo>
                  <a:pt x="2852197" y="342449"/>
                  <a:pt x="2852045" y="342628"/>
                  <a:pt x="2851893" y="342814"/>
                </a:cubicBezTo>
                <a:cubicBezTo>
                  <a:pt x="2851195" y="343660"/>
                  <a:pt x="2850527" y="344525"/>
                  <a:pt x="2849860" y="345405"/>
                </a:cubicBezTo>
                <a:cubicBezTo>
                  <a:pt x="2849708" y="345602"/>
                  <a:pt x="2849556" y="345790"/>
                  <a:pt x="2849435" y="345988"/>
                </a:cubicBezTo>
                <a:cubicBezTo>
                  <a:pt x="2848798" y="346846"/>
                  <a:pt x="2848160" y="347717"/>
                  <a:pt x="2847554" y="348603"/>
                </a:cubicBezTo>
                <a:cubicBezTo>
                  <a:pt x="2847402" y="348846"/>
                  <a:pt x="2847220" y="349095"/>
                  <a:pt x="2847068" y="349344"/>
                </a:cubicBezTo>
                <a:cubicBezTo>
                  <a:pt x="2846522" y="350169"/>
                  <a:pt x="2845976" y="351007"/>
                  <a:pt x="2845459" y="351857"/>
                </a:cubicBezTo>
                <a:cubicBezTo>
                  <a:pt x="2845247" y="352203"/>
                  <a:pt x="2845035" y="352552"/>
                  <a:pt x="2844822" y="352898"/>
                </a:cubicBezTo>
                <a:cubicBezTo>
                  <a:pt x="2844367" y="353650"/>
                  <a:pt x="2843942" y="354412"/>
                  <a:pt x="2843517" y="355183"/>
                </a:cubicBezTo>
                <a:cubicBezTo>
                  <a:pt x="2843244" y="355665"/>
                  <a:pt x="2842971" y="356148"/>
                  <a:pt x="2842728" y="356639"/>
                </a:cubicBezTo>
                <a:cubicBezTo>
                  <a:pt x="2842365" y="357286"/>
                  <a:pt x="2842030" y="357932"/>
                  <a:pt x="2841727" y="358590"/>
                </a:cubicBezTo>
                <a:cubicBezTo>
                  <a:pt x="2841393" y="359246"/>
                  <a:pt x="2841090" y="359904"/>
                  <a:pt x="2840787" y="360563"/>
                </a:cubicBezTo>
                <a:cubicBezTo>
                  <a:pt x="2840544" y="361070"/>
                  <a:pt x="2840301" y="361579"/>
                  <a:pt x="2840089" y="362092"/>
                </a:cubicBezTo>
                <a:cubicBezTo>
                  <a:pt x="2839724" y="362936"/>
                  <a:pt x="2839360" y="363792"/>
                  <a:pt x="2839026" y="364651"/>
                </a:cubicBezTo>
                <a:cubicBezTo>
                  <a:pt x="2838874" y="365003"/>
                  <a:pt x="2838722" y="365357"/>
                  <a:pt x="2838602" y="365719"/>
                </a:cubicBezTo>
                <a:cubicBezTo>
                  <a:pt x="2838207" y="366753"/>
                  <a:pt x="2837813" y="367797"/>
                  <a:pt x="2837479" y="368850"/>
                </a:cubicBezTo>
                <a:cubicBezTo>
                  <a:pt x="2837387" y="369060"/>
                  <a:pt x="2837327" y="369272"/>
                  <a:pt x="2837266" y="369485"/>
                </a:cubicBezTo>
                <a:cubicBezTo>
                  <a:pt x="2836872" y="370671"/>
                  <a:pt x="2836507" y="371864"/>
                  <a:pt x="2836174" y="373072"/>
                </a:cubicBezTo>
                <a:cubicBezTo>
                  <a:pt x="2836143" y="373193"/>
                  <a:pt x="2836083" y="373314"/>
                  <a:pt x="2836052" y="373439"/>
                </a:cubicBezTo>
                <a:cubicBezTo>
                  <a:pt x="2835718" y="374680"/>
                  <a:pt x="2835415" y="375933"/>
                  <a:pt x="2835142" y="377196"/>
                </a:cubicBezTo>
                <a:cubicBezTo>
                  <a:pt x="2835111" y="377284"/>
                  <a:pt x="2835081" y="377375"/>
                  <a:pt x="2835051" y="377466"/>
                </a:cubicBezTo>
                <a:cubicBezTo>
                  <a:pt x="2699131" y="989434"/>
                  <a:pt x="2144739" y="1433600"/>
                  <a:pt x="1516848" y="1433600"/>
                </a:cubicBezTo>
                <a:cubicBezTo>
                  <a:pt x="888988" y="1433600"/>
                  <a:pt x="334596" y="989434"/>
                  <a:pt x="198645" y="377454"/>
                </a:cubicBezTo>
                <a:cubicBezTo>
                  <a:pt x="177342" y="281557"/>
                  <a:pt x="166509" y="182580"/>
                  <a:pt x="166509" y="83270"/>
                </a:cubicBezTo>
                <a:cubicBezTo>
                  <a:pt x="166509" y="37283"/>
                  <a:pt x="129244" y="0"/>
                  <a:pt x="83269" y="0"/>
                </a:cubicBezTo>
                <a:cubicBezTo>
                  <a:pt x="37265" y="0"/>
                  <a:pt x="0" y="37283"/>
                  <a:pt x="0" y="83270"/>
                </a:cubicBezTo>
                <a:cubicBezTo>
                  <a:pt x="0" y="194719"/>
                  <a:pt x="12138" y="305855"/>
                  <a:pt x="36082" y="413584"/>
                </a:cubicBezTo>
                <a:cubicBezTo>
                  <a:pt x="73256" y="580939"/>
                  <a:pt x="138257" y="739722"/>
                  <a:pt x="229265" y="885513"/>
                </a:cubicBezTo>
                <a:cubicBezTo>
                  <a:pt x="318573" y="1028535"/>
                  <a:pt x="430307" y="1155017"/>
                  <a:pt x="561402" y="1261447"/>
                </a:cubicBezTo>
                <a:cubicBezTo>
                  <a:pt x="693651" y="1368838"/>
                  <a:pt x="841618" y="1452527"/>
                  <a:pt x="1001147" y="1510197"/>
                </a:cubicBezTo>
                <a:cubicBezTo>
                  <a:pt x="1166260" y="1569887"/>
                  <a:pt x="1339779" y="1600142"/>
                  <a:pt x="1516848" y="1600142"/>
                </a:cubicBezTo>
                <a:cubicBezTo>
                  <a:pt x="1693948" y="1600142"/>
                  <a:pt x="1867467" y="1569887"/>
                  <a:pt x="2032580" y="1510197"/>
                </a:cubicBezTo>
                <a:cubicBezTo>
                  <a:pt x="2192109" y="1452527"/>
                  <a:pt x="2340076" y="1368838"/>
                  <a:pt x="2472324" y="1261447"/>
                </a:cubicBezTo>
                <a:cubicBezTo>
                  <a:pt x="2603420" y="1155017"/>
                  <a:pt x="2715153" y="1028535"/>
                  <a:pt x="2804432" y="885511"/>
                </a:cubicBezTo>
                <a:cubicBezTo>
                  <a:pt x="2883544" y="758788"/>
                  <a:pt x="2942992" y="622249"/>
                  <a:pt x="2981622" y="478797"/>
                </a:cubicBezTo>
                <a:lnTo>
                  <a:pt x="3179479" y="478797"/>
                </a:lnTo>
                <a:cubicBezTo>
                  <a:pt x="3225453" y="478797"/>
                  <a:pt x="3262748" y="441517"/>
                  <a:pt x="3262748" y="395528"/>
                </a:cubicBezTo>
                <a:cubicBezTo>
                  <a:pt x="3262748" y="349538"/>
                  <a:pt x="3225453" y="312240"/>
                  <a:pt x="3179479" y="312240"/>
                </a:cubicBezTo>
                <a:close/>
              </a:path>
            </a:pathLst>
          </a:custGeom>
          <a:solidFill>
            <a:srgbClr val="28B2C7"/>
          </a:solidFill>
          <a:ln w="3033"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2CF52D1-0484-DCB4-04AB-2893CA777F2A}"/>
              </a:ext>
            </a:extLst>
          </p:cNvPr>
          <p:cNvSpPr/>
          <p:nvPr/>
        </p:nvSpPr>
        <p:spPr>
          <a:xfrm>
            <a:off x="11688135" y="4149672"/>
            <a:ext cx="3260806" cy="3033757"/>
          </a:xfrm>
          <a:custGeom>
            <a:avLst/>
            <a:gdLst>
              <a:gd name="connsiteX0" fmla="*/ 3141545 w 3260806"/>
              <a:gd name="connsiteY0" fmla="*/ 926414 h 3033757"/>
              <a:gd name="connsiteX1" fmla="*/ 2816509 w 3260806"/>
              <a:gd name="connsiteY1" fmla="*/ 444285 h 3033757"/>
              <a:gd name="connsiteX2" fmla="*/ 2334371 w 3260806"/>
              <a:gd name="connsiteY2" fmla="*/ 119239 h 3033757"/>
              <a:gd name="connsiteX3" fmla="*/ 1743927 w 3260806"/>
              <a:gd name="connsiteY3" fmla="*/ 0 h 3033757"/>
              <a:gd name="connsiteX4" fmla="*/ 1228227 w 3260806"/>
              <a:gd name="connsiteY4" fmla="*/ 89943 h 3033757"/>
              <a:gd name="connsiteX5" fmla="*/ 788451 w 3260806"/>
              <a:gd name="connsiteY5" fmla="*/ 338693 h 3033757"/>
              <a:gd name="connsiteX6" fmla="*/ 456344 w 3260806"/>
              <a:gd name="connsiteY6" fmla="*/ 714626 h 3033757"/>
              <a:gd name="connsiteX7" fmla="*/ 279912 w 3260806"/>
              <a:gd name="connsiteY7" fmla="*/ 1118568 h 3033757"/>
              <a:gd name="connsiteX8" fmla="*/ 83269 w 3260806"/>
              <a:gd name="connsiteY8" fmla="*/ 1118568 h 3033757"/>
              <a:gd name="connsiteX9" fmla="*/ 0 w 3260806"/>
              <a:gd name="connsiteY9" fmla="*/ 1201838 h 3033757"/>
              <a:gd name="connsiteX10" fmla="*/ 83269 w 3260806"/>
              <a:gd name="connsiteY10" fmla="*/ 1285108 h 3033757"/>
              <a:gd name="connsiteX11" fmla="*/ 323186 w 3260806"/>
              <a:gd name="connsiteY11" fmla="*/ 1285108 h 3033757"/>
              <a:gd name="connsiteX12" fmla="*/ 326371 w 3260806"/>
              <a:gd name="connsiteY12" fmla="*/ 1285903 h 3033757"/>
              <a:gd name="connsiteX13" fmla="*/ 413313 w 3260806"/>
              <a:gd name="connsiteY13" fmla="*/ 1251423 h 3033757"/>
              <a:gd name="connsiteX14" fmla="*/ 429578 w 3260806"/>
              <a:gd name="connsiteY14" fmla="*/ 1205913 h 3033757"/>
              <a:gd name="connsiteX15" fmla="*/ 1743927 w 3260806"/>
              <a:gd name="connsiteY15" fmla="*/ 166536 h 3033757"/>
              <a:gd name="connsiteX16" fmla="*/ 3094267 w 3260806"/>
              <a:gd name="connsiteY16" fmla="*/ 1516873 h 3033757"/>
              <a:gd name="connsiteX17" fmla="*/ 1743927 w 3260806"/>
              <a:gd name="connsiteY17" fmla="*/ 2867203 h 3033757"/>
              <a:gd name="connsiteX18" fmla="*/ 425725 w 3260806"/>
              <a:gd name="connsiteY18" fmla="*/ 1811057 h 3033757"/>
              <a:gd name="connsiteX19" fmla="*/ 393588 w 3260806"/>
              <a:gd name="connsiteY19" fmla="*/ 1516873 h 3033757"/>
              <a:gd name="connsiteX20" fmla="*/ 310319 w 3260806"/>
              <a:gd name="connsiteY20" fmla="*/ 1433603 h 3033757"/>
              <a:gd name="connsiteX21" fmla="*/ 227049 w 3260806"/>
              <a:gd name="connsiteY21" fmla="*/ 1516873 h 3033757"/>
              <a:gd name="connsiteX22" fmla="*/ 263161 w 3260806"/>
              <a:gd name="connsiteY22" fmla="*/ 1847186 h 3033757"/>
              <a:gd name="connsiteX23" fmla="*/ 456344 w 3260806"/>
              <a:gd name="connsiteY23" fmla="*/ 2319117 h 3033757"/>
              <a:gd name="connsiteX24" fmla="*/ 788451 w 3260806"/>
              <a:gd name="connsiteY24" fmla="*/ 2695050 h 3033757"/>
              <a:gd name="connsiteX25" fmla="*/ 1228227 w 3260806"/>
              <a:gd name="connsiteY25" fmla="*/ 2943812 h 3033757"/>
              <a:gd name="connsiteX26" fmla="*/ 1743927 w 3260806"/>
              <a:gd name="connsiteY26" fmla="*/ 3033757 h 3033757"/>
              <a:gd name="connsiteX27" fmla="*/ 2334401 w 3260806"/>
              <a:gd name="connsiteY27" fmla="*/ 2914506 h 3033757"/>
              <a:gd name="connsiteX28" fmla="*/ 2816509 w 3260806"/>
              <a:gd name="connsiteY28" fmla="*/ 2589461 h 3033757"/>
              <a:gd name="connsiteX29" fmla="*/ 3141545 w 3260806"/>
              <a:gd name="connsiteY29" fmla="*/ 2107331 h 3033757"/>
              <a:gd name="connsiteX30" fmla="*/ 3260806 w 3260806"/>
              <a:gd name="connsiteY30" fmla="*/ 1516879 h 3033757"/>
              <a:gd name="connsiteX31" fmla="*/ 3141545 w 3260806"/>
              <a:gd name="connsiteY31" fmla="*/ 926414 h 303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60806" h="3033757">
                <a:moveTo>
                  <a:pt x="3141545" y="926414"/>
                </a:moveTo>
                <a:cubicBezTo>
                  <a:pt x="3065164" y="745779"/>
                  <a:pt x="2955797" y="583564"/>
                  <a:pt x="2816509" y="444285"/>
                </a:cubicBezTo>
                <a:cubicBezTo>
                  <a:pt x="2677221" y="305002"/>
                  <a:pt x="2515021" y="195641"/>
                  <a:pt x="2334371" y="119239"/>
                </a:cubicBezTo>
                <a:cubicBezTo>
                  <a:pt x="2147317" y="40118"/>
                  <a:pt x="1948672" y="0"/>
                  <a:pt x="1743927" y="0"/>
                </a:cubicBezTo>
                <a:cubicBezTo>
                  <a:pt x="1566827" y="0"/>
                  <a:pt x="1393309" y="30261"/>
                  <a:pt x="1228227" y="89943"/>
                </a:cubicBezTo>
                <a:cubicBezTo>
                  <a:pt x="1068667" y="147615"/>
                  <a:pt x="920730" y="231307"/>
                  <a:pt x="788451" y="338693"/>
                </a:cubicBezTo>
                <a:cubicBezTo>
                  <a:pt x="657386" y="445125"/>
                  <a:pt x="545622" y="571608"/>
                  <a:pt x="456344" y="714626"/>
                </a:cubicBezTo>
                <a:cubicBezTo>
                  <a:pt x="377748" y="840532"/>
                  <a:pt x="318573" y="976130"/>
                  <a:pt x="279912" y="1118568"/>
                </a:cubicBezTo>
                <a:lnTo>
                  <a:pt x="83269" y="1118568"/>
                </a:lnTo>
                <a:cubicBezTo>
                  <a:pt x="37295" y="1118568"/>
                  <a:pt x="0" y="1155848"/>
                  <a:pt x="0" y="1201838"/>
                </a:cubicBezTo>
                <a:cubicBezTo>
                  <a:pt x="0" y="1247824"/>
                  <a:pt x="37295" y="1285108"/>
                  <a:pt x="83269" y="1285108"/>
                </a:cubicBezTo>
                <a:lnTo>
                  <a:pt x="323186" y="1285108"/>
                </a:lnTo>
                <a:cubicBezTo>
                  <a:pt x="324247" y="1285387"/>
                  <a:pt x="325310" y="1285663"/>
                  <a:pt x="326371" y="1285903"/>
                </a:cubicBezTo>
                <a:cubicBezTo>
                  <a:pt x="360663" y="1293520"/>
                  <a:pt x="394680" y="1278796"/>
                  <a:pt x="413313" y="1251423"/>
                </a:cubicBezTo>
                <a:cubicBezTo>
                  <a:pt x="422842" y="1238590"/>
                  <a:pt x="428760" y="1222922"/>
                  <a:pt x="429578" y="1205913"/>
                </a:cubicBezTo>
                <a:cubicBezTo>
                  <a:pt x="571841" y="602615"/>
                  <a:pt x="1121803" y="166536"/>
                  <a:pt x="1743927" y="166536"/>
                </a:cubicBezTo>
                <a:cubicBezTo>
                  <a:pt x="2488499" y="166536"/>
                  <a:pt x="3094267" y="772295"/>
                  <a:pt x="3094267" y="1516873"/>
                </a:cubicBezTo>
                <a:cubicBezTo>
                  <a:pt x="3094267" y="2261447"/>
                  <a:pt x="2488499" y="2867203"/>
                  <a:pt x="1743927" y="2867203"/>
                </a:cubicBezTo>
                <a:cubicBezTo>
                  <a:pt x="1116037" y="2867203"/>
                  <a:pt x="561675" y="2423037"/>
                  <a:pt x="425725" y="1811057"/>
                </a:cubicBezTo>
                <a:cubicBezTo>
                  <a:pt x="404392" y="1715160"/>
                  <a:pt x="393588" y="1616183"/>
                  <a:pt x="393588" y="1516873"/>
                </a:cubicBezTo>
                <a:cubicBezTo>
                  <a:pt x="393588" y="1470886"/>
                  <a:pt x="356323" y="1433603"/>
                  <a:pt x="310319" y="1433603"/>
                </a:cubicBezTo>
                <a:cubicBezTo>
                  <a:pt x="264344" y="1433603"/>
                  <a:pt x="227049" y="1470886"/>
                  <a:pt x="227049" y="1516873"/>
                </a:cubicBezTo>
                <a:cubicBezTo>
                  <a:pt x="227049" y="1628322"/>
                  <a:pt x="239218" y="1739458"/>
                  <a:pt x="263161" y="1847186"/>
                </a:cubicBezTo>
                <a:cubicBezTo>
                  <a:pt x="300335" y="2014542"/>
                  <a:pt x="365336" y="2173325"/>
                  <a:pt x="456344" y="2319117"/>
                </a:cubicBezTo>
                <a:cubicBezTo>
                  <a:pt x="545652" y="2462138"/>
                  <a:pt x="657386" y="2588620"/>
                  <a:pt x="788451" y="2695050"/>
                </a:cubicBezTo>
                <a:cubicBezTo>
                  <a:pt x="920730" y="2802441"/>
                  <a:pt x="1068697" y="2886130"/>
                  <a:pt x="1228227" y="2943812"/>
                </a:cubicBezTo>
                <a:cubicBezTo>
                  <a:pt x="1393339" y="3003472"/>
                  <a:pt x="1566827" y="3033757"/>
                  <a:pt x="1743927" y="3033757"/>
                </a:cubicBezTo>
                <a:cubicBezTo>
                  <a:pt x="1948672" y="3033757"/>
                  <a:pt x="2147317" y="2993640"/>
                  <a:pt x="2334401" y="2914506"/>
                </a:cubicBezTo>
                <a:cubicBezTo>
                  <a:pt x="2515021" y="2838104"/>
                  <a:pt x="2677221" y="2728740"/>
                  <a:pt x="2816509" y="2589461"/>
                </a:cubicBezTo>
                <a:cubicBezTo>
                  <a:pt x="2955797" y="2450178"/>
                  <a:pt x="3065164" y="2287966"/>
                  <a:pt x="3141545" y="2107331"/>
                </a:cubicBezTo>
                <a:cubicBezTo>
                  <a:pt x="3220688" y="1920269"/>
                  <a:pt x="3260806" y="1721615"/>
                  <a:pt x="3260806" y="1516879"/>
                </a:cubicBezTo>
                <a:cubicBezTo>
                  <a:pt x="3260775" y="1312131"/>
                  <a:pt x="3220688" y="1113476"/>
                  <a:pt x="3141545" y="926414"/>
                </a:cubicBezTo>
                <a:close/>
              </a:path>
            </a:pathLst>
          </a:custGeom>
          <a:solidFill>
            <a:srgbClr val="729BA2"/>
          </a:solidFill>
          <a:ln w="3033"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FED1CF35-ADA9-BDA6-569F-7FA874A4DF64}"/>
              </a:ext>
            </a:extLst>
          </p:cNvPr>
          <p:cNvSpPr txBox="1"/>
          <p:nvPr/>
        </p:nvSpPr>
        <p:spPr>
          <a:xfrm>
            <a:off x="1769337" y="5451093"/>
            <a:ext cx="2065238" cy="430887"/>
          </a:xfrm>
          <a:prstGeom prst="rect">
            <a:avLst/>
          </a:prstGeom>
          <a:noFill/>
        </p:spPr>
        <p:txBody>
          <a:bodyPr wrap="square" rtlCol="0">
            <a:spAutoFit/>
          </a:bodyPr>
          <a:lstStyle/>
          <a:p>
            <a:r>
              <a:rPr lang="en-IN" sz="2200">
                <a:solidFill>
                  <a:schemeClr val="tx1">
                    <a:lumMod val="75000"/>
                    <a:lumOff val="25000"/>
                  </a:schemeClr>
                </a:solidFill>
                <a:latin typeface="Open Sans" pitchFamily="2" charset="0"/>
                <a:ea typeface="Open Sans" pitchFamily="2" charset="0"/>
                <a:cs typeface="Open Sans" pitchFamily="2" charset="0"/>
              </a:rPr>
              <a:t>Define actions</a:t>
            </a:r>
          </a:p>
        </p:txBody>
      </p:sp>
      <p:sp>
        <p:nvSpPr>
          <p:cNvPr id="18" name="TextBox 17">
            <a:extLst>
              <a:ext uri="{FF2B5EF4-FFF2-40B4-BE49-F238E27FC236}">
                <a16:creationId xmlns:a16="http://schemas.microsoft.com/office/drawing/2014/main" id="{847A0E23-4F2E-AFFE-9979-DE3EC982DCBD}"/>
              </a:ext>
            </a:extLst>
          </p:cNvPr>
          <p:cNvSpPr txBox="1"/>
          <p:nvPr/>
        </p:nvSpPr>
        <p:spPr>
          <a:xfrm>
            <a:off x="5265417" y="5451107"/>
            <a:ext cx="2361071" cy="430887"/>
          </a:xfrm>
          <a:prstGeom prst="rect">
            <a:avLst/>
          </a:prstGeom>
          <a:noFill/>
        </p:spPr>
        <p:txBody>
          <a:bodyPr wrap="square" rtlCol="0">
            <a:spAutoFit/>
          </a:bodyPr>
          <a:lstStyle/>
          <a:p>
            <a:r>
              <a:rPr lang="en-IN" sz="2200">
                <a:solidFill>
                  <a:schemeClr val="tx1">
                    <a:lumMod val="75000"/>
                    <a:lumOff val="25000"/>
                  </a:schemeClr>
                </a:solidFill>
                <a:latin typeface="Open Sans" pitchFamily="2" charset="0"/>
                <a:ea typeface="Open Sans" pitchFamily="2" charset="0"/>
                <a:cs typeface="Open Sans" pitchFamily="2" charset="0"/>
              </a:rPr>
              <a:t>Dispatch actions</a:t>
            </a:r>
          </a:p>
        </p:txBody>
      </p:sp>
      <p:sp>
        <p:nvSpPr>
          <p:cNvPr id="19" name="TextBox 18">
            <a:extLst>
              <a:ext uri="{FF2B5EF4-FFF2-40B4-BE49-F238E27FC236}">
                <a16:creationId xmlns:a16="http://schemas.microsoft.com/office/drawing/2014/main" id="{852EC917-C669-7BCA-3383-2D88870B0C1E}"/>
              </a:ext>
            </a:extLst>
          </p:cNvPr>
          <p:cNvSpPr txBox="1"/>
          <p:nvPr/>
        </p:nvSpPr>
        <p:spPr>
          <a:xfrm>
            <a:off x="8626053" y="5451092"/>
            <a:ext cx="2619388" cy="430887"/>
          </a:xfrm>
          <a:prstGeom prst="rect">
            <a:avLst/>
          </a:prstGeom>
          <a:noFill/>
        </p:spPr>
        <p:txBody>
          <a:bodyPr wrap="square" rtlCol="0">
            <a:spAutoFit/>
          </a:bodyPr>
          <a:lstStyle/>
          <a:p>
            <a:r>
              <a:rPr lang="en-IN" sz="2200">
                <a:solidFill>
                  <a:schemeClr val="tx1">
                    <a:lumMod val="75000"/>
                    <a:lumOff val="25000"/>
                  </a:schemeClr>
                </a:solidFill>
                <a:latin typeface="Open Sans" pitchFamily="2" charset="0"/>
                <a:ea typeface="Open Sans" pitchFamily="2" charset="0"/>
                <a:cs typeface="Open Sans" pitchFamily="2" charset="0"/>
              </a:rPr>
              <a:t>Reducers respond</a:t>
            </a:r>
          </a:p>
        </p:txBody>
      </p:sp>
      <p:sp>
        <p:nvSpPr>
          <p:cNvPr id="20" name="TextBox 19">
            <a:extLst>
              <a:ext uri="{FF2B5EF4-FFF2-40B4-BE49-F238E27FC236}">
                <a16:creationId xmlns:a16="http://schemas.microsoft.com/office/drawing/2014/main" id="{2A4425C7-9897-A286-3C73-82A4F2D319DA}"/>
              </a:ext>
            </a:extLst>
          </p:cNvPr>
          <p:cNvSpPr txBox="1"/>
          <p:nvPr/>
        </p:nvSpPr>
        <p:spPr>
          <a:xfrm>
            <a:off x="12465883" y="5451093"/>
            <a:ext cx="2020780" cy="430902"/>
          </a:xfrm>
          <a:prstGeom prst="rect">
            <a:avLst/>
          </a:prstGeom>
          <a:noFill/>
        </p:spPr>
        <p:txBody>
          <a:bodyPr wrap="square" rtlCol="0">
            <a:spAutoFit/>
          </a:bodyPr>
          <a:lstStyle/>
          <a:p>
            <a:r>
              <a:rPr lang="en-IN" sz="2200">
                <a:solidFill>
                  <a:schemeClr val="tx1">
                    <a:lumMod val="75000"/>
                    <a:lumOff val="25000"/>
                  </a:schemeClr>
                </a:solidFill>
                <a:latin typeface="Open Sans" pitchFamily="2" charset="0"/>
                <a:ea typeface="Open Sans" pitchFamily="2" charset="0"/>
                <a:cs typeface="Open Sans" pitchFamily="2" charset="0"/>
              </a:rPr>
              <a:t>State updates</a:t>
            </a:r>
          </a:p>
        </p:txBody>
      </p:sp>
      <p:sp>
        <p:nvSpPr>
          <p:cNvPr id="25" name="TextBox 24">
            <a:extLst>
              <a:ext uri="{FF2B5EF4-FFF2-40B4-BE49-F238E27FC236}">
                <a16:creationId xmlns:a16="http://schemas.microsoft.com/office/drawing/2014/main" id="{6481D62C-C706-199E-5CD7-26D9947651B9}"/>
              </a:ext>
            </a:extLst>
          </p:cNvPr>
          <p:cNvSpPr txBox="1"/>
          <p:nvPr/>
        </p:nvSpPr>
        <p:spPr>
          <a:xfrm>
            <a:off x="4320296" y="2593220"/>
            <a:ext cx="7629774" cy="722539"/>
          </a:xfrm>
          <a:prstGeom prst="roundRect">
            <a:avLst/>
          </a:prstGeom>
          <a:solidFill>
            <a:srgbClr val="729BA2"/>
          </a:solidFill>
        </p:spPr>
        <p:txBody>
          <a:bodyPr wrap="square" rtlCol="0">
            <a:spAutoFit/>
          </a:bodyPr>
          <a:lstStyle/>
          <a:p>
            <a:pPr algn="ctr">
              <a:lnSpc>
                <a:spcPct val="115000"/>
              </a:lnSpc>
            </a:pPr>
            <a:endParaRPr lang="en-US" sz="500" b="1">
              <a:solidFill>
                <a:schemeClr val="bg1"/>
              </a:solidFill>
              <a:latin typeface="Open Sans" pitchFamily="2" charset="0"/>
            </a:endParaRPr>
          </a:p>
          <a:p>
            <a:pPr algn="ctr">
              <a:lnSpc>
                <a:spcPct val="115000"/>
              </a:lnSpc>
            </a:pPr>
            <a:r>
              <a:rPr lang="en-US" sz="2200" b="1">
                <a:solidFill>
                  <a:schemeClr val="bg1"/>
                </a:solidFill>
                <a:latin typeface="Open Sans" pitchFamily="2" charset="0"/>
              </a:rPr>
              <a:t>The following are the steps to trigger state changes:</a:t>
            </a:r>
          </a:p>
          <a:p>
            <a:pPr algn="ctr">
              <a:lnSpc>
                <a:spcPct val="115000"/>
              </a:lnSpc>
            </a:pPr>
            <a:endParaRPr lang="en-US" sz="500" b="1">
              <a:solidFill>
                <a:schemeClr val="bg1"/>
              </a:solidFill>
              <a:latin typeface="Open Sans" pitchFamily="2" charset="0"/>
            </a:endParaRPr>
          </a:p>
        </p:txBody>
      </p:sp>
    </p:spTree>
    <p:extLst>
      <p:ext uri="{BB962C8B-B14F-4D97-AF65-F5344CB8AC3E}">
        <p14:creationId xmlns:p14="http://schemas.microsoft.com/office/powerpoint/2010/main" val="1297378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57D7AA2-5C5B-7F9F-8E68-8DD98FB6DD90}"/>
              </a:ext>
            </a:extLst>
          </p:cNvPr>
          <p:cNvSpPr>
            <a:spLocks noGrp="1"/>
          </p:cNvSpPr>
          <p:nvPr>
            <p:ph type="body" idx="10"/>
          </p:nvPr>
        </p:nvSpPr>
        <p:spPr>
          <a:xfrm>
            <a:off x="1291857" y="1303283"/>
            <a:ext cx="13696999" cy="903776"/>
          </a:xfrm>
        </p:spPr>
        <p:txBody>
          <a:bodyPr/>
          <a:lstStyle/>
          <a:p>
            <a:r>
              <a:rPr lang="en-US"/>
              <a:t>It refers to the process of dispatching actions that involve asynchronous operations, such as fetching data from an API, and managing the flow of these actions within the Redux architecture.</a:t>
            </a:r>
          </a:p>
          <a:p>
            <a:endParaRPr lang="en-IN"/>
          </a:p>
        </p:txBody>
      </p:sp>
      <p:sp>
        <p:nvSpPr>
          <p:cNvPr id="4" name="Title 3">
            <a:extLst>
              <a:ext uri="{FF2B5EF4-FFF2-40B4-BE49-F238E27FC236}">
                <a16:creationId xmlns:a16="http://schemas.microsoft.com/office/drawing/2014/main" id="{BFD65802-658B-A08D-A8D4-7E47C64F0F53}"/>
              </a:ext>
            </a:extLst>
          </p:cNvPr>
          <p:cNvSpPr>
            <a:spLocks noGrp="1"/>
          </p:cNvSpPr>
          <p:nvPr>
            <p:ph type="title"/>
          </p:nvPr>
        </p:nvSpPr>
        <p:spPr/>
        <p:txBody>
          <a:bodyPr/>
          <a:lstStyle/>
          <a:p>
            <a:r>
              <a:rPr lang="en-US"/>
              <a:t>Handling Asynchronous Actions</a:t>
            </a:r>
            <a:endParaRPr lang="en-IN"/>
          </a:p>
        </p:txBody>
      </p:sp>
      <p:sp>
        <p:nvSpPr>
          <p:cNvPr id="6" name="Brandline_LVC">
            <a:extLst>
              <a:ext uri="{FF2B5EF4-FFF2-40B4-BE49-F238E27FC236}">
                <a16:creationId xmlns:a16="http://schemas.microsoft.com/office/drawing/2014/main" id="{BA249397-C94F-3256-CF67-23D7F57DC0D3}"/>
              </a:ext>
            </a:extLst>
          </p:cNvPr>
          <p:cNvSpPr/>
          <p:nvPr/>
        </p:nvSpPr>
        <p:spPr>
          <a:xfrm>
            <a:off x="4622800" y="816324"/>
            <a:ext cx="702476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6826C9BF-B7F9-2C1F-4068-66F804655B37}"/>
              </a:ext>
            </a:extLst>
          </p:cNvPr>
          <p:cNvSpPr txBox="1"/>
          <p:nvPr/>
        </p:nvSpPr>
        <p:spPr>
          <a:xfrm>
            <a:off x="3611123" y="2824983"/>
            <a:ext cx="9033754" cy="722539"/>
          </a:xfrm>
          <a:prstGeom prst="roundRect">
            <a:avLst/>
          </a:prstGeom>
          <a:solidFill>
            <a:srgbClr val="C7DB95"/>
          </a:solidFill>
        </p:spPr>
        <p:txBody>
          <a:bodyPr wrap="square" rtlCol="0">
            <a:spAutoFit/>
          </a:bodyPr>
          <a:lstStyle/>
          <a:p>
            <a:pPr algn="ctr">
              <a:lnSpc>
                <a:spcPct val="115000"/>
              </a:lnSpc>
            </a:pPr>
            <a:endParaRPr lang="en-US" sz="500">
              <a:solidFill>
                <a:schemeClr val="tx1">
                  <a:lumMod val="75000"/>
                  <a:lumOff val="25000"/>
                </a:schemeClr>
              </a:solidFill>
              <a:latin typeface="Open Sans" pitchFamily="2" charset="0"/>
            </a:endParaRPr>
          </a:p>
          <a:p>
            <a:pPr algn="ctr">
              <a:lnSpc>
                <a:spcPct val="115000"/>
              </a:lnSpc>
            </a:pPr>
            <a:r>
              <a:rPr lang="en-US" sz="2200">
                <a:solidFill>
                  <a:schemeClr val="tx1">
                    <a:lumMod val="75000"/>
                    <a:lumOff val="25000"/>
                  </a:schemeClr>
                </a:solidFill>
                <a:latin typeface="Open Sans" pitchFamily="2" charset="0"/>
              </a:rPr>
              <a:t>The following are the steps to handle asynchronous actions:</a:t>
            </a:r>
          </a:p>
          <a:p>
            <a:pPr algn="ctr">
              <a:lnSpc>
                <a:spcPct val="115000"/>
              </a:lnSpc>
            </a:pPr>
            <a:endParaRPr lang="en-US" sz="500">
              <a:solidFill>
                <a:schemeClr val="tx1">
                  <a:lumMod val="75000"/>
                  <a:lumOff val="25000"/>
                </a:schemeClr>
              </a:solidFill>
              <a:latin typeface="Open Sans" pitchFamily="2" charset="0"/>
            </a:endParaRPr>
          </a:p>
        </p:txBody>
      </p:sp>
      <p:grpSp>
        <p:nvGrpSpPr>
          <p:cNvPr id="60" name="Group 59">
            <a:extLst>
              <a:ext uri="{FF2B5EF4-FFF2-40B4-BE49-F238E27FC236}">
                <a16:creationId xmlns:a16="http://schemas.microsoft.com/office/drawing/2014/main" id="{4228B941-E328-3C2B-DE17-DBAD9B1C7BED}"/>
              </a:ext>
            </a:extLst>
          </p:cNvPr>
          <p:cNvGrpSpPr/>
          <p:nvPr/>
        </p:nvGrpSpPr>
        <p:grpSpPr>
          <a:xfrm>
            <a:off x="3638638" y="4606122"/>
            <a:ext cx="8978724" cy="2466514"/>
            <a:chOff x="3638638" y="4932334"/>
            <a:chExt cx="8978724" cy="2466514"/>
          </a:xfrm>
        </p:grpSpPr>
        <p:sp>
          <p:nvSpPr>
            <p:cNvPr id="41" name="TextBox 40">
              <a:extLst>
                <a:ext uri="{FF2B5EF4-FFF2-40B4-BE49-F238E27FC236}">
                  <a16:creationId xmlns:a16="http://schemas.microsoft.com/office/drawing/2014/main" id="{54B02BB4-0135-FF63-1919-BC3D3123BC76}"/>
                </a:ext>
              </a:extLst>
            </p:cNvPr>
            <p:cNvSpPr txBox="1"/>
            <p:nvPr/>
          </p:nvSpPr>
          <p:spPr>
            <a:xfrm>
              <a:off x="4003168" y="5742334"/>
              <a:ext cx="1828185" cy="846514"/>
            </a:xfrm>
            <a:prstGeom prst="rect">
              <a:avLst/>
            </a:prstGeom>
            <a:noFill/>
          </p:spPr>
          <p:txBody>
            <a:bodyPr wrap="square">
              <a:spAutoFit/>
            </a:bodyPr>
            <a:lstStyle/>
            <a:p>
              <a:pPr algn="ctr">
                <a:lnSpc>
                  <a:spcPct val="115000"/>
                </a:lnSpc>
                <a:buClrTx/>
                <a:buFontTx/>
                <a:buNone/>
              </a:pPr>
              <a:r>
                <a:rPr lang="en-US" sz="2200" kern="1200">
                  <a:solidFill>
                    <a:schemeClr val="tx1">
                      <a:lumMod val="75000"/>
                      <a:lumOff val="25000"/>
                    </a:schemeClr>
                  </a:solidFill>
                  <a:latin typeface="Open Sans" pitchFamily="2" charset="0"/>
                  <a:ea typeface="Open Sans" pitchFamily="2" charset="0"/>
                  <a:cs typeface="Open Sans" pitchFamily="2" charset="0"/>
                </a:rPr>
                <a:t>Integrate middleware</a:t>
              </a:r>
            </a:p>
          </p:txBody>
        </p:sp>
        <p:sp>
          <p:nvSpPr>
            <p:cNvPr id="35" name="TextBox 34">
              <a:extLst>
                <a:ext uri="{FF2B5EF4-FFF2-40B4-BE49-F238E27FC236}">
                  <a16:creationId xmlns:a16="http://schemas.microsoft.com/office/drawing/2014/main" id="{BC1D5A26-D480-C2AD-EBE6-15425D917F5D}"/>
                </a:ext>
              </a:extLst>
            </p:cNvPr>
            <p:cNvSpPr txBox="1"/>
            <p:nvPr/>
          </p:nvSpPr>
          <p:spPr>
            <a:xfrm>
              <a:off x="7088736" y="5742334"/>
              <a:ext cx="2092550" cy="846514"/>
            </a:xfrm>
            <a:prstGeom prst="rect">
              <a:avLst/>
            </a:prstGeom>
            <a:noFill/>
          </p:spPr>
          <p:txBody>
            <a:bodyPr wrap="square">
              <a:spAutoFit/>
            </a:bodyPr>
            <a:lstStyle/>
            <a:p>
              <a:pPr algn="ctr">
                <a:lnSpc>
                  <a:spcPct val="115000"/>
                </a:lnSpc>
                <a:buClrTx/>
                <a:buFontTx/>
                <a:buNone/>
              </a:pPr>
              <a:r>
                <a:rPr lang="en-US" sz="2200" kern="1200">
                  <a:solidFill>
                    <a:schemeClr val="tx1">
                      <a:lumMod val="75000"/>
                      <a:lumOff val="25000"/>
                    </a:schemeClr>
                  </a:solidFill>
                  <a:latin typeface="Open Sans" pitchFamily="2" charset="0"/>
                  <a:ea typeface="Open Sans" pitchFamily="2" charset="0"/>
                  <a:cs typeface="Open Sans" pitchFamily="2" charset="0"/>
                </a:rPr>
                <a:t>Create action creators</a:t>
              </a:r>
            </a:p>
          </p:txBody>
        </p:sp>
        <p:sp>
          <p:nvSpPr>
            <p:cNvPr id="30" name="TextBox 29">
              <a:extLst>
                <a:ext uri="{FF2B5EF4-FFF2-40B4-BE49-F238E27FC236}">
                  <a16:creationId xmlns:a16="http://schemas.microsoft.com/office/drawing/2014/main" id="{5ACA44D8-E619-614C-73C2-BAADFAA24E98}"/>
                </a:ext>
              </a:extLst>
            </p:cNvPr>
            <p:cNvSpPr txBox="1"/>
            <p:nvPr/>
          </p:nvSpPr>
          <p:spPr>
            <a:xfrm>
              <a:off x="10240637" y="5547666"/>
              <a:ext cx="2224291" cy="1235851"/>
            </a:xfrm>
            <a:prstGeom prst="rect">
              <a:avLst/>
            </a:prstGeom>
            <a:noFill/>
          </p:spPr>
          <p:txBody>
            <a:bodyPr wrap="square">
              <a:spAutoFit/>
            </a:bodyPr>
            <a:lstStyle/>
            <a:p>
              <a:pPr algn="ctr">
                <a:lnSpc>
                  <a:spcPct val="115000"/>
                </a:lnSpc>
                <a:buClrTx/>
                <a:buFontTx/>
                <a:buNone/>
              </a:pPr>
              <a:r>
                <a:rPr lang="en-US" sz="2200" kern="1200">
                  <a:solidFill>
                    <a:schemeClr val="tx1">
                      <a:lumMod val="75000"/>
                      <a:lumOff val="25000"/>
                    </a:schemeClr>
                  </a:solidFill>
                  <a:latin typeface="Open Sans" pitchFamily="2" charset="0"/>
                  <a:ea typeface="Open Sans" pitchFamily="2" charset="0"/>
                  <a:cs typeface="Open Sans" pitchFamily="2" charset="0"/>
                </a:rPr>
                <a:t>Dispatch asynchronous action</a:t>
              </a:r>
            </a:p>
          </p:txBody>
        </p:sp>
        <p:sp>
          <p:nvSpPr>
            <p:cNvPr id="58" name="Freeform: Shape 57">
              <a:extLst>
                <a:ext uri="{FF2B5EF4-FFF2-40B4-BE49-F238E27FC236}">
                  <a16:creationId xmlns:a16="http://schemas.microsoft.com/office/drawing/2014/main" id="{4258AC30-897B-0385-AFD9-BCF126A18545}"/>
                </a:ext>
              </a:extLst>
            </p:cNvPr>
            <p:cNvSpPr/>
            <p:nvPr/>
          </p:nvSpPr>
          <p:spPr>
            <a:xfrm>
              <a:off x="10088203" y="4932334"/>
              <a:ext cx="2529159" cy="2466514"/>
            </a:xfrm>
            <a:custGeom>
              <a:avLst/>
              <a:gdLst>
                <a:gd name="connsiteX0" fmla="*/ 2722572 w 3060282"/>
                <a:gd name="connsiteY0" fmla="*/ 0 h 3972343"/>
                <a:gd name="connsiteX1" fmla="*/ 337711 w 3060282"/>
                <a:gd name="connsiteY1" fmla="*/ 0 h 3972343"/>
                <a:gd name="connsiteX2" fmla="*/ 0 w 3060282"/>
                <a:gd name="connsiteY2" fmla="*/ 337737 h 3972343"/>
                <a:gd name="connsiteX3" fmla="*/ 0 w 3060282"/>
                <a:gd name="connsiteY3" fmla="*/ 1458468 h 3972343"/>
                <a:gd name="connsiteX4" fmla="*/ 48858 w 3060282"/>
                <a:gd name="connsiteY4" fmla="*/ 1507365 h 3972343"/>
                <a:gd name="connsiteX5" fmla="*/ 48858 w 3060282"/>
                <a:gd name="connsiteY5" fmla="*/ 337737 h 3972343"/>
                <a:gd name="connsiteX6" fmla="*/ 337711 w 3060282"/>
                <a:gd name="connsiteY6" fmla="*/ 48903 h 3972343"/>
                <a:gd name="connsiteX7" fmla="*/ 2722572 w 3060282"/>
                <a:gd name="connsiteY7" fmla="*/ 48903 h 3972343"/>
                <a:gd name="connsiteX8" fmla="*/ 3011425 w 3060282"/>
                <a:gd name="connsiteY8" fmla="*/ 337737 h 3972343"/>
                <a:gd name="connsiteX9" fmla="*/ 3011425 w 3060282"/>
                <a:gd name="connsiteY9" fmla="*/ 3634619 h 3972343"/>
                <a:gd name="connsiteX10" fmla="*/ 2722572 w 3060282"/>
                <a:gd name="connsiteY10" fmla="*/ 3923453 h 3972343"/>
                <a:gd name="connsiteX11" fmla="*/ 337711 w 3060282"/>
                <a:gd name="connsiteY11" fmla="*/ 3923453 h 3972343"/>
                <a:gd name="connsiteX12" fmla="*/ 48858 w 3060282"/>
                <a:gd name="connsiteY12" fmla="*/ 3634619 h 3972343"/>
                <a:gd name="connsiteX13" fmla="*/ 48858 w 3060282"/>
                <a:gd name="connsiteY13" fmla="*/ 2334585 h 3972343"/>
                <a:gd name="connsiteX14" fmla="*/ 0 w 3060282"/>
                <a:gd name="connsiteY14" fmla="*/ 2383482 h 3972343"/>
                <a:gd name="connsiteX15" fmla="*/ 0 w 3060282"/>
                <a:gd name="connsiteY15" fmla="*/ 3634612 h 3972343"/>
                <a:gd name="connsiteX16" fmla="*/ 337711 w 3060282"/>
                <a:gd name="connsiteY16" fmla="*/ 3972343 h 3972343"/>
                <a:gd name="connsiteX17" fmla="*/ 2722572 w 3060282"/>
                <a:gd name="connsiteY17" fmla="*/ 3972343 h 3972343"/>
                <a:gd name="connsiteX18" fmla="*/ 3060283 w 3060282"/>
                <a:gd name="connsiteY18" fmla="*/ 3634612 h 3972343"/>
                <a:gd name="connsiteX19" fmla="*/ 3060283 w 3060282"/>
                <a:gd name="connsiteY19" fmla="*/ 337737 h 3972343"/>
                <a:gd name="connsiteX20" fmla="*/ 2722572 w 3060282"/>
                <a:gd name="connsiteY20" fmla="*/ 0 h 39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60282" h="3972343">
                  <a:moveTo>
                    <a:pt x="2722572" y="0"/>
                  </a:moveTo>
                  <a:lnTo>
                    <a:pt x="337711" y="0"/>
                  </a:lnTo>
                  <a:cubicBezTo>
                    <a:pt x="151518" y="0"/>
                    <a:pt x="0" y="151505"/>
                    <a:pt x="0" y="337737"/>
                  </a:cubicBezTo>
                  <a:lnTo>
                    <a:pt x="0" y="1458468"/>
                  </a:lnTo>
                  <a:lnTo>
                    <a:pt x="48858" y="1507365"/>
                  </a:lnTo>
                  <a:lnTo>
                    <a:pt x="48858" y="337737"/>
                  </a:lnTo>
                  <a:cubicBezTo>
                    <a:pt x="48858" y="178471"/>
                    <a:pt x="178452" y="48903"/>
                    <a:pt x="337711" y="48903"/>
                  </a:cubicBezTo>
                  <a:lnTo>
                    <a:pt x="2722572" y="48903"/>
                  </a:lnTo>
                  <a:cubicBezTo>
                    <a:pt x="2881831" y="48903"/>
                    <a:pt x="3011425" y="178471"/>
                    <a:pt x="3011425" y="337737"/>
                  </a:cubicBezTo>
                  <a:lnTo>
                    <a:pt x="3011425" y="3634619"/>
                  </a:lnTo>
                  <a:cubicBezTo>
                    <a:pt x="3011425" y="3793885"/>
                    <a:pt x="2881831" y="3923453"/>
                    <a:pt x="2722572" y="3923453"/>
                  </a:cubicBezTo>
                  <a:lnTo>
                    <a:pt x="337711" y="3923453"/>
                  </a:lnTo>
                  <a:cubicBezTo>
                    <a:pt x="178452" y="3923453"/>
                    <a:pt x="48858" y="3793885"/>
                    <a:pt x="48858" y="3634619"/>
                  </a:cubicBezTo>
                  <a:lnTo>
                    <a:pt x="48858" y="2334585"/>
                  </a:lnTo>
                  <a:lnTo>
                    <a:pt x="0" y="2383482"/>
                  </a:lnTo>
                  <a:lnTo>
                    <a:pt x="0" y="3634612"/>
                  </a:lnTo>
                  <a:cubicBezTo>
                    <a:pt x="0" y="3820838"/>
                    <a:pt x="151453" y="3972343"/>
                    <a:pt x="337711" y="3972343"/>
                  </a:cubicBezTo>
                  <a:lnTo>
                    <a:pt x="2722572" y="3972343"/>
                  </a:lnTo>
                  <a:cubicBezTo>
                    <a:pt x="2908765" y="3972343"/>
                    <a:pt x="3060283" y="3820838"/>
                    <a:pt x="3060283" y="3634612"/>
                  </a:cubicBezTo>
                  <a:lnTo>
                    <a:pt x="3060283" y="337737"/>
                  </a:lnTo>
                  <a:cubicBezTo>
                    <a:pt x="3060283" y="151505"/>
                    <a:pt x="2908765" y="0"/>
                    <a:pt x="2722572" y="0"/>
                  </a:cubicBezTo>
                  <a:close/>
                </a:path>
              </a:pathLst>
            </a:custGeom>
            <a:solidFill>
              <a:srgbClr val="9D574E"/>
            </a:solidFill>
            <a:ln w="650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Shape 58">
              <a:extLst>
                <a:ext uri="{FF2B5EF4-FFF2-40B4-BE49-F238E27FC236}">
                  <a16:creationId xmlns:a16="http://schemas.microsoft.com/office/drawing/2014/main" id="{0A2A0754-D98A-91D0-A9B7-48FEB43E6C9D}"/>
                </a:ext>
              </a:extLst>
            </p:cNvPr>
            <p:cNvSpPr/>
            <p:nvPr/>
          </p:nvSpPr>
          <p:spPr>
            <a:xfrm>
              <a:off x="10080891" y="5922690"/>
              <a:ext cx="269421" cy="404838"/>
            </a:xfrm>
            <a:custGeom>
              <a:avLst/>
              <a:gdLst>
                <a:gd name="connsiteX0" fmla="*/ 0 w 326000"/>
                <a:gd name="connsiteY0" fmla="*/ 0 h 651995"/>
                <a:gd name="connsiteX1" fmla="*/ 0 w 326000"/>
                <a:gd name="connsiteY1" fmla="*/ 651995 h 651995"/>
                <a:gd name="connsiteX2" fmla="*/ 326001 w 326000"/>
                <a:gd name="connsiteY2" fmla="*/ 326001 h 651995"/>
              </a:gdLst>
              <a:ahLst/>
              <a:cxnLst>
                <a:cxn ang="0">
                  <a:pos x="connsiteX0" y="connsiteY0"/>
                </a:cxn>
                <a:cxn ang="0">
                  <a:pos x="connsiteX1" y="connsiteY1"/>
                </a:cxn>
                <a:cxn ang="0">
                  <a:pos x="connsiteX2" y="connsiteY2"/>
                </a:cxn>
              </a:cxnLst>
              <a:rect l="l" t="t" r="r" b="b"/>
              <a:pathLst>
                <a:path w="326000" h="651995">
                  <a:moveTo>
                    <a:pt x="0" y="0"/>
                  </a:moveTo>
                  <a:lnTo>
                    <a:pt x="0" y="651995"/>
                  </a:lnTo>
                  <a:lnTo>
                    <a:pt x="326001" y="326001"/>
                  </a:lnTo>
                  <a:close/>
                </a:path>
              </a:pathLst>
            </a:custGeom>
            <a:solidFill>
              <a:srgbClr val="9D574E"/>
            </a:solidFill>
            <a:ln w="650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Shape 55">
              <a:extLst>
                <a:ext uri="{FF2B5EF4-FFF2-40B4-BE49-F238E27FC236}">
                  <a16:creationId xmlns:a16="http://schemas.microsoft.com/office/drawing/2014/main" id="{B9499507-4F6A-42AA-52F3-5A5745F529FF}"/>
                </a:ext>
              </a:extLst>
            </p:cNvPr>
            <p:cNvSpPr/>
            <p:nvPr/>
          </p:nvSpPr>
          <p:spPr>
            <a:xfrm>
              <a:off x="6870416" y="4932334"/>
              <a:ext cx="2529191" cy="2466514"/>
            </a:xfrm>
            <a:custGeom>
              <a:avLst/>
              <a:gdLst>
                <a:gd name="connsiteX0" fmla="*/ 2722604 w 3060321"/>
                <a:gd name="connsiteY0" fmla="*/ 0 h 3972343"/>
                <a:gd name="connsiteX1" fmla="*/ 337737 w 3060321"/>
                <a:gd name="connsiteY1" fmla="*/ 0 h 3972343"/>
                <a:gd name="connsiteX2" fmla="*/ 6 w 3060321"/>
                <a:gd name="connsiteY2" fmla="*/ 337737 h 3972343"/>
                <a:gd name="connsiteX3" fmla="*/ 6 w 3060321"/>
                <a:gd name="connsiteY3" fmla="*/ 1458468 h 3972343"/>
                <a:gd name="connsiteX4" fmla="*/ 48910 w 3060321"/>
                <a:gd name="connsiteY4" fmla="*/ 1507365 h 3972343"/>
                <a:gd name="connsiteX5" fmla="*/ 48910 w 3060321"/>
                <a:gd name="connsiteY5" fmla="*/ 337737 h 3972343"/>
                <a:gd name="connsiteX6" fmla="*/ 337743 w 3060321"/>
                <a:gd name="connsiteY6" fmla="*/ 48903 h 3972343"/>
                <a:gd name="connsiteX7" fmla="*/ 2722611 w 3060321"/>
                <a:gd name="connsiteY7" fmla="*/ 48903 h 3972343"/>
                <a:gd name="connsiteX8" fmla="*/ 3011464 w 3060321"/>
                <a:gd name="connsiteY8" fmla="*/ 337737 h 3972343"/>
                <a:gd name="connsiteX9" fmla="*/ 3011464 w 3060321"/>
                <a:gd name="connsiteY9" fmla="*/ 3634619 h 3972343"/>
                <a:gd name="connsiteX10" fmla="*/ 2722611 w 3060321"/>
                <a:gd name="connsiteY10" fmla="*/ 3923453 h 3972343"/>
                <a:gd name="connsiteX11" fmla="*/ 337737 w 3060321"/>
                <a:gd name="connsiteY11" fmla="*/ 3923453 h 3972343"/>
                <a:gd name="connsiteX12" fmla="*/ 48903 w 3060321"/>
                <a:gd name="connsiteY12" fmla="*/ 3634619 h 3972343"/>
                <a:gd name="connsiteX13" fmla="*/ 48903 w 3060321"/>
                <a:gd name="connsiteY13" fmla="*/ 2334585 h 3972343"/>
                <a:gd name="connsiteX14" fmla="*/ 0 w 3060321"/>
                <a:gd name="connsiteY14" fmla="*/ 2383482 h 3972343"/>
                <a:gd name="connsiteX15" fmla="*/ 0 w 3060321"/>
                <a:gd name="connsiteY15" fmla="*/ 3634612 h 3972343"/>
                <a:gd name="connsiteX16" fmla="*/ 337730 w 3060321"/>
                <a:gd name="connsiteY16" fmla="*/ 3972343 h 3972343"/>
                <a:gd name="connsiteX17" fmla="*/ 2722598 w 3060321"/>
                <a:gd name="connsiteY17" fmla="*/ 3972343 h 3972343"/>
                <a:gd name="connsiteX18" fmla="*/ 3060322 w 3060321"/>
                <a:gd name="connsiteY18" fmla="*/ 3634612 h 3972343"/>
                <a:gd name="connsiteX19" fmla="*/ 3060322 w 3060321"/>
                <a:gd name="connsiteY19" fmla="*/ 337737 h 3972343"/>
                <a:gd name="connsiteX20" fmla="*/ 2722604 w 3060321"/>
                <a:gd name="connsiteY20" fmla="*/ 0 h 39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60321" h="3972343">
                  <a:moveTo>
                    <a:pt x="2722604" y="0"/>
                  </a:moveTo>
                  <a:lnTo>
                    <a:pt x="337737" y="0"/>
                  </a:lnTo>
                  <a:cubicBezTo>
                    <a:pt x="151511" y="0"/>
                    <a:pt x="6" y="151505"/>
                    <a:pt x="6" y="337737"/>
                  </a:cubicBezTo>
                  <a:lnTo>
                    <a:pt x="6" y="1458468"/>
                  </a:lnTo>
                  <a:lnTo>
                    <a:pt x="48910" y="1507365"/>
                  </a:lnTo>
                  <a:lnTo>
                    <a:pt x="48910" y="337737"/>
                  </a:lnTo>
                  <a:cubicBezTo>
                    <a:pt x="48910" y="178471"/>
                    <a:pt x="178478" y="48903"/>
                    <a:pt x="337743" y="48903"/>
                  </a:cubicBezTo>
                  <a:lnTo>
                    <a:pt x="2722611" y="48903"/>
                  </a:lnTo>
                  <a:cubicBezTo>
                    <a:pt x="2881871" y="48903"/>
                    <a:pt x="3011464" y="178471"/>
                    <a:pt x="3011464" y="337737"/>
                  </a:cubicBezTo>
                  <a:lnTo>
                    <a:pt x="3011464" y="3634619"/>
                  </a:lnTo>
                  <a:cubicBezTo>
                    <a:pt x="3011464" y="3793885"/>
                    <a:pt x="2881871" y="3923453"/>
                    <a:pt x="2722611" y="3923453"/>
                  </a:cubicBezTo>
                  <a:lnTo>
                    <a:pt x="337737" y="3923453"/>
                  </a:lnTo>
                  <a:cubicBezTo>
                    <a:pt x="178471" y="3923453"/>
                    <a:pt x="48903" y="3793885"/>
                    <a:pt x="48903" y="3634619"/>
                  </a:cubicBezTo>
                  <a:lnTo>
                    <a:pt x="48903" y="2334585"/>
                  </a:lnTo>
                  <a:lnTo>
                    <a:pt x="0" y="2383482"/>
                  </a:lnTo>
                  <a:lnTo>
                    <a:pt x="0" y="3634612"/>
                  </a:lnTo>
                  <a:cubicBezTo>
                    <a:pt x="0" y="3820838"/>
                    <a:pt x="151505" y="3972343"/>
                    <a:pt x="337730" y="3972343"/>
                  </a:cubicBezTo>
                  <a:lnTo>
                    <a:pt x="2722598" y="3972343"/>
                  </a:lnTo>
                  <a:cubicBezTo>
                    <a:pt x="2908804" y="3972343"/>
                    <a:pt x="3060322" y="3820838"/>
                    <a:pt x="3060322" y="3634612"/>
                  </a:cubicBezTo>
                  <a:lnTo>
                    <a:pt x="3060322" y="337737"/>
                  </a:lnTo>
                  <a:cubicBezTo>
                    <a:pt x="3060322" y="151505"/>
                    <a:pt x="2908804" y="0"/>
                    <a:pt x="2722604" y="0"/>
                  </a:cubicBezTo>
                  <a:close/>
                </a:path>
              </a:pathLst>
            </a:custGeom>
            <a:solidFill>
              <a:srgbClr val="28B2C7"/>
            </a:solidFill>
            <a:ln w="6502"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57" name="Freeform: Shape 56">
              <a:extLst>
                <a:ext uri="{FF2B5EF4-FFF2-40B4-BE49-F238E27FC236}">
                  <a16:creationId xmlns:a16="http://schemas.microsoft.com/office/drawing/2014/main" id="{AA049063-C979-F873-C546-404093E6AA3F}"/>
                </a:ext>
              </a:extLst>
            </p:cNvPr>
            <p:cNvSpPr/>
            <p:nvPr/>
          </p:nvSpPr>
          <p:spPr>
            <a:xfrm>
              <a:off x="6863136" y="5922690"/>
              <a:ext cx="269421" cy="404838"/>
            </a:xfrm>
            <a:custGeom>
              <a:avLst/>
              <a:gdLst>
                <a:gd name="connsiteX0" fmla="*/ 0 w 326000"/>
                <a:gd name="connsiteY0" fmla="*/ 0 h 651995"/>
                <a:gd name="connsiteX1" fmla="*/ 0 w 326000"/>
                <a:gd name="connsiteY1" fmla="*/ 651995 h 651995"/>
                <a:gd name="connsiteX2" fmla="*/ 326001 w 326000"/>
                <a:gd name="connsiteY2" fmla="*/ 326001 h 651995"/>
              </a:gdLst>
              <a:ahLst/>
              <a:cxnLst>
                <a:cxn ang="0">
                  <a:pos x="connsiteX0" y="connsiteY0"/>
                </a:cxn>
                <a:cxn ang="0">
                  <a:pos x="connsiteX1" y="connsiteY1"/>
                </a:cxn>
                <a:cxn ang="0">
                  <a:pos x="connsiteX2" y="connsiteY2"/>
                </a:cxn>
              </a:cxnLst>
              <a:rect l="l" t="t" r="r" b="b"/>
              <a:pathLst>
                <a:path w="326000" h="651995">
                  <a:moveTo>
                    <a:pt x="0" y="0"/>
                  </a:moveTo>
                  <a:lnTo>
                    <a:pt x="0" y="651995"/>
                  </a:lnTo>
                  <a:lnTo>
                    <a:pt x="326001" y="326001"/>
                  </a:lnTo>
                  <a:close/>
                </a:path>
              </a:pathLst>
            </a:custGeom>
            <a:solidFill>
              <a:srgbClr val="28B2C7"/>
            </a:solidFill>
            <a:ln w="6502"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54" name="Freeform: Shape 53">
              <a:extLst>
                <a:ext uri="{FF2B5EF4-FFF2-40B4-BE49-F238E27FC236}">
                  <a16:creationId xmlns:a16="http://schemas.microsoft.com/office/drawing/2014/main" id="{0DB5DA47-1032-ACED-ADAC-FD23F74E26EB}"/>
                </a:ext>
              </a:extLst>
            </p:cNvPr>
            <p:cNvSpPr/>
            <p:nvPr/>
          </p:nvSpPr>
          <p:spPr>
            <a:xfrm>
              <a:off x="3652665" y="4932334"/>
              <a:ext cx="2529191" cy="2466514"/>
            </a:xfrm>
            <a:custGeom>
              <a:avLst/>
              <a:gdLst>
                <a:gd name="connsiteX0" fmla="*/ 2722591 w 3060321"/>
                <a:gd name="connsiteY0" fmla="*/ 0 h 3972343"/>
                <a:gd name="connsiteX1" fmla="*/ 337731 w 3060321"/>
                <a:gd name="connsiteY1" fmla="*/ 0 h 3972343"/>
                <a:gd name="connsiteX2" fmla="*/ 0 w 3060321"/>
                <a:gd name="connsiteY2" fmla="*/ 337737 h 3972343"/>
                <a:gd name="connsiteX3" fmla="*/ 0 w 3060321"/>
                <a:gd name="connsiteY3" fmla="*/ 1466626 h 3972343"/>
                <a:gd name="connsiteX4" fmla="*/ 48897 w 3060321"/>
                <a:gd name="connsiteY4" fmla="*/ 1515523 h 3972343"/>
                <a:gd name="connsiteX5" fmla="*/ 48897 w 3060321"/>
                <a:gd name="connsiteY5" fmla="*/ 337737 h 3972343"/>
                <a:gd name="connsiteX6" fmla="*/ 337731 w 3060321"/>
                <a:gd name="connsiteY6" fmla="*/ 48903 h 3972343"/>
                <a:gd name="connsiteX7" fmla="*/ 2722591 w 3060321"/>
                <a:gd name="connsiteY7" fmla="*/ 48903 h 3972343"/>
                <a:gd name="connsiteX8" fmla="*/ 3011425 w 3060321"/>
                <a:gd name="connsiteY8" fmla="*/ 337737 h 3972343"/>
                <a:gd name="connsiteX9" fmla="*/ 3011425 w 3060321"/>
                <a:gd name="connsiteY9" fmla="*/ 3634619 h 3972343"/>
                <a:gd name="connsiteX10" fmla="*/ 2722591 w 3060321"/>
                <a:gd name="connsiteY10" fmla="*/ 3923453 h 3972343"/>
                <a:gd name="connsiteX11" fmla="*/ 337731 w 3060321"/>
                <a:gd name="connsiteY11" fmla="*/ 3923453 h 3972343"/>
                <a:gd name="connsiteX12" fmla="*/ 48897 w 3060321"/>
                <a:gd name="connsiteY12" fmla="*/ 3634619 h 3972343"/>
                <a:gd name="connsiteX13" fmla="*/ 48897 w 3060321"/>
                <a:gd name="connsiteY13" fmla="*/ 2326426 h 3972343"/>
                <a:gd name="connsiteX14" fmla="*/ 0 w 3060321"/>
                <a:gd name="connsiteY14" fmla="*/ 2375323 h 3972343"/>
                <a:gd name="connsiteX15" fmla="*/ 0 w 3060321"/>
                <a:gd name="connsiteY15" fmla="*/ 3634612 h 3972343"/>
                <a:gd name="connsiteX16" fmla="*/ 337731 w 3060321"/>
                <a:gd name="connsiteY16" fmla="*/ 3972343 h 3972343"/>
                <a:gd name="connsiteX17" fmla="*/ 2722591 w 3060321"/>
                <a:gd name="connsiteY17" fmla="*/ 3972343 h 3972343"/>
                <a:gd name="connsiteX18" fmla="*/ 3060322 w 3060321"/>
                <a:gd name="connsiteY18" fmla="*/ 3634612 h 3972343"/>
                <a:gd name="connsiteX19" fmla="*/ 3060322 w 3060321"/>
                <a:gd name="connsiteY19" fmla="*/ 337737 h 3972343"/>
                <a:gd name="connsiteX20" fmla="*/ 2722591 w 3060321"/>
                <a:gd name="connsiteY20" fmla="*/ 0 h 39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60321" h="3972343">
                  <a:moveTo>
                    <a:pt x="2722591" y="0"/>
                  </a:moveTo>
                  <a:lnTo>
                    <a:pt x="337731" y="0"/>
                  </a:lnTo>
                  <a:cubicBezTo>
                    <a:pt x="151505" y="0"/>
                    <a:pt x="0" y="151505"/>
                    <a:pt x="0" y="337737"/>
                  </a:cubicBezTo>
                  <a:lnTo>
                    <a:pt x="0" y="1466626"/>
                  </a:lnTo>
                  <a:lnTo>
                    <a:pt x="48897" y="1515523"/>
                  </a:lnTo>
                  <a:lnTo>
                    <a:pt x="48897" y="337737"/>
                  </a:lnTo>
                  <a:cubicBezTo>
                    <a:pt x="48897" y="178471"/>
                    <a:pt x="178464" y="48903"/>
                    <a:pt x="337731" y="48903"/>
                  </a:cubicBezTo>
                  <a:lnTo>
                    <a:pt x="2722591" y="48903"/>
                  </a:lnTo>
                  <a:cubicBezTo>
                    <a:pt x="2881858" y="48903"/>
                    <a:pt x="3011425" y="178471"/>
                    <a:pt x="3011425" y="337737"/>
                  </a:cubicBezTo>
                  <a:lnTo>
                    <a:pt x="3011425" y="3634619"/>
                  </a:lnTo>
                  <a:cubicBezTo>
                    <a:pt x="3011425" y="3793885"/>
                    <a:pt x="2881858" y="3923453"/>
                    <a:pt x="2722591" y="3923453"/>
                  </a:cubicBezTo>
                  <a:lnTo>
                    <a:pt x="337731" y="3923453"/>
                  </a:lnTo>
                  <a:cubicBezTo>
                    <a:pt x="178464" y="3923453"/>
                    <a:pt x="48897" y="3793885"/>
                    <a:pt x="48897" y="3634619"/>
                  </a:cubicBezTo>
                  <a:lnTo>
                    <a:pt x="48897" y="2326426"/>
                  </a:lnTo>
                  <a:lnTo>
                    <a:pt x="0" y="2375323"/>
                  </a:lnTo>
                  <a:lnTo>
                    <a:pt x="0" y="3634612"/>
                  </a:lnTo>
                  <a:cubicBezTo>
                    <a:pt x="0" y="3820838"/>
                    <a:pt x="151505" y="3972343"/>
                    <a:pt x="337731" y="3972343"/>
                  </a:cubicBezTo>
                  <a:lnTo>
                    <a:pt x="2722591" y="3972343"/>
                  </a:lnTo>
                  <a:cubicBezTo>
                    <a:pt x="2908817" y="3972343"/>
                    <a:pt x="3060322" y="3820838"/>
                    <a:pt x="3060322" y="3634612"/>
                  </a:cubicBezTo>
                  <a:lnTo>
                    <a:pt x="3060322" y="337737"/>
                  </a:lnTo>
                  <a:cubicBezTo>
                    <a:pt x="3060322" y="151505"/>
                    <a:pt x="2908817" y="0"/>
                    <a:pt x="2722591" y="0"/>
                  </a:cubicBezTo>
                  <a:close/>
                </a:path>
              </a:pathLst>
            </a:custGeom>
            <a:solidFill>
              <a:srgbClr val="93CF9F"/>
            </a:solidFill>
            <a:ln w="6502"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55" name="Freeform: Shape 54">
              <a:extLst>
                <a:ext uri="{FF2B5EF4-FFF2-40B4-BE49-F238E27FC236}">
                  <a16:creationId xmlns:a16="http://schemas.microsoft.com/office/drawing/2014/main" id="{56FEF386-B35C-4B97-FC0D-60506112D71D}"/>
                </a:ext>
              </a:extLst>
            </p:cNvPr>
            <p:cNvSpPr/>
            <p:nvPr/>
          </p:nvSpPr>
          <p:spPr>
            <a:xfrm>
              <a:off x="3638638" y="5922690"/>
              <a:ext cx="269417" cy="404838"/>
            </a:xfrm>
            <a:custGeom>
              <a:avLst/>
              <a:gdLst>
                <a:gd name="connsiteX0" fmla="*/ 0 w 325994"/>
                <a:gd name="connsiteY0" fmla="*/ 0 h 651995"/>
                <a:gd name="connsiteX1" fmla="*/ 0 w 325994"/>
                <a:gd name="connsiteY1" fmla="*/ 651995 h 651995"/>
                <a:gd name="connsiteX2" fmla="*/ 325994 w 325994"/>
                <a:gd name="connsiteY2" fmla="*/ 326001 h 651995"/>
              </a:gdLst>
              <a:ahLst/>
              <a:cxnLst>
                <a:cxn ang="0">
                  <a:pos x="connsiteX0" y="connsiteY0"/>
                </a:cxn>
                <a:cxn ang="0">
                  <a:pos x="connsiteX1" y="connsiteY1"/>
                </a:cxn>
                <a:cxn ang="0">
                  <a:pos x="connsiteX2" y="connsiteY2"/>
                </a:cxn>
              </a:cxnLst>
              <a:rect l="l" t="t" r="r" b="b"/>
              <a:pathLst>
                <a:path w="325994" h="651995">
                  <a:moveTo>
                    <a:pt x="0" y="0"/>
                  </a:moveTo>
                  <a:lnTo>
                    <a:pt x="0" y="651995"/>
                  </a:lnTo>
                  <a:lnTo>
                    <a:pt x="325994" y="326001"/>
                  </a:lnTo>
                  <a:close/>
                </a:path>
              </a:pathLst>
            </a:custGeom>
            <a:solidFill>
              <a:srgbClr val="93CF9F"/>
            </a:solidFill>
            <a:ln w="6502"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grpSp>
    </p:spTree>
    <p:extLst>
      <p:ext uri="{BB962C8B-B14F-4D97-AF65-F5344CB8AC3E}">
        <p14:creationId xmlns:p14="http://schemas.microsoft.com/office/powerpoint/2010/main" val="2005495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9EB17C61-05F8-392F-4048-1233AC59FDAE}"/>
              </a:ext>
            </a:extLst>
          </p:cNvPr>
          <p:cNvSpPr>
            <a:spLocks noGrp="1"/>
          </p:cNvSpPr>
          <p:nvPr>
            <p:ph type="body" idx="10"/>
          </p:nvPr>
        </p:nvSpPr>
        <p:spPr/>
        <p:txBody>
          <a:bodyPr/>
          <a:lstStyle/>
          <a:p>
            <a:r>
              <a:rPr lang="en-US" dirty="0"/>
              <a:t>Introduction to Redux </a:t>
            </a:r>
          </a:p>
        </p:txBody>
      </p:sp>
    </p:spTree>
    <p:extLst>
      <p:ext uri="{BB962C8B-B14F-4D97-AF65-F5344CB8AC3E}">
        <p14:creationId xmlns:p14="http://schemas.microsoft.com/office/powerpoint/2010/main" val="16205067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B0FF46-750A-6F00-0188-E59F67D3CAED}"/>
              </a:ext>
            </a:extLst>
          </p:cNvPr>
          <p:cNvSpPr>
            <a:spLocks noGrp="1"/>
          </p:cNvSpPr>
          <p:nvPr>
            <p:ph type="title"/>
          </p:nvPr>
        </p:nvSpPr>
        <p:spPr>
          <a:xfrm>
            <a:off x="1297625" y="436395"/>
            <a:ext cx="9012235" cy="665045"/>
          </a:xfrm>
        </p:spPr>
        <p:txBody>
          <a:bodyPr/>
          <a:lstStyle/>
          <a:p>
            <a:r>
              <a:rPr lang="en-US" dirty="0"/>
              <a:t>Creating a React with Redux Counter Application</a:t>
            </a:r>
            <a:endParaRPr lang="en-IN" dirty="0"/>
          </a:p>
        </p:txBody>
      </p:sp>
      <p:sp>
        <p:nvSpPr>
          <p:cNvPr id="6" name="Text Placeholder 5">
            <a:extLst>
              <a:ext uri="{FF2B5EF4-FFF2-40B4-BE49-F238E27FC236}">
                <a16:creationId xmlns:a16="http://schemas.microsoft.com/office/drawing/2014/main" id="{BE9D51BB-01C3-9087-D92E-21586B9258C3}"/>
              </a:ext>
            </a:extLst>
          </p:cNvPr>
          <p:cNvSpPr>
            <a:spLocks noGrp="1"/>
          </p:cNvSpPr>
          <p:nvPr>
            <p:ph type="body" sz="quarter" idx="11"/>
          </p:nvPr>
        </p:nvSpPr>
        <p:spPr/>
        <p:txBody>
          <a:bodyPr/>
          <a:lstStyle/>
          <a:p>
            <a:pPr algn="l"/>
            <a:r>
              <a:rPr lang="en-US"/>
              <a:t>You have been assigned the task to create the React application with Redux to access the counter value in each component and perform the operations on counter variables like increment and decrement.</a:t>
            </a:r>
            <a:endParaRPr lang="en-IN"/>
          </a:p>
        </p:txBody>
      </p:sp>
      <p:sp>
        <p:nvSpPr>
          <p:cNvPr id="7" name="Text Placeholder 6">
            <a:extLst>
              <a:ext uri="{FF2B5EF4-FFF2-40B4-BE49-F238E27FC236}">
                <a16:creationId xmlns:a16="http://schemas.microsoft.com/office/drawing/2014/main" id="{BD941A5E-4DE3-F11B-199D-B2582F112B8D}"/>
              </a:ext>
            </a:extLst>
          </p:cNvPr>
          <p:cNvSpPr>
            <a:spLocks noGrp="1"/>
          </p:cNvSpPr>
          <p:nvPr>
            <p:ph type="body" sz="quarter" idx="12"/>
          </p:nvPr>
        </p:nvSpPr>
        <p:spPr/>
        <p:txBody>
          <a:bodyPr/>
          <a:lstStyle/>
          <a:p>
            <a:pPr algn="l"/>
            <a:r>
              <a:rPr lang="en-IN" b="1"/>
              <a:t>Problem Statement:​</a:t>
            </a:r>
          </a:p>
        </p:txBody>
      </p:sp>
      <p:sp>
        <p:nvSpPr>
          <p:cNvPr id="8" name="Text Placeholder 7">
            <a:extLst>
              <a:ext uri="{FF2B5EF4-FFF2-40B4-BE49-F238E27FC236}">
                <a16:creationId xmlns:a16="http://schemas.microsoft.com/office/drawing/2014/main" id="{AB264619-BDE3-7DD6-8805-346A4F91B127}"/>
              </a:ext>
            </a:extLst>
          </p:cNvPr>
          <p:cNvSpPr>
            <a:spLocks noGrp="1"/>
          </p:cNvSpPr>
          <p:nvPr>
            <p:ph type="body" sz="quarter" idx="13"/>
          </p:nvPr>
        </p:nvSpPr>
        <p:spPr/>
        <p:txBody>
          <a:bodyPr/>
          <a:lstStyle/>
          <a:p>
            <a:r>
              <a:rPr lang="en-US"/>
              <a:t>Duration: 15 min</a:t>
            </a:r>
            <a:endParaRPr lang="en-IN"/>
          </a:p>
        </p:txBody>
      </p:sp>
    </p:spTree>
    <p:extLst>
      <p:ext uri="{BB962C8B-B14F-4D97-AF65-F5344CB8AC3E}">
        <p14:creationId xmlns:p14="http://schemas.microsoft.com/office/powerpoint/2010/main" val="384906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1A56DD-7D74-F55F-A5BB-2C7EECF7EB36}"/>
              </a:ext>
            </a:extLst>
          </p:cNvPr>
          <p:cNvSpPr>
            <a:spLocks noGrp="1"/>
          </p:cNvSpPr>
          <p:nvPr>
            <p:ph type="title"/>
          </p:nvPr>
        </p:nvSpPr>
        <p:spPr/>
        <p:txBody>
          <a:bodyPr/>
          <a:lstStyle/>
          <a:p>
            <a:r>
              <a:rPr lang="en-US"/>
              <a:t>Assisted Practice: Guidelines</a:t>
            </a:r>
            <a:endParaRPr lang="en-IN"/>
          </a:p>
        </p:txBody>
      </p:sp>
      <p:sp>
        <p:nvSpPr>
          <p:cNvPr id="11" name="Text Placeholder 10">
            <a:extLst>
              <a:ext uri="{FF2B5EF4-FFF2-40B4-BE49-F238E27FC236}">
                <a16:creationId xmlns:a16="http://schemas.microsoft.com/office/drawing/2014/main" id="{D2C99E60-BEC5-75DC-C4E2-A387E1581F4D}"/>
              </a:ext>
            </a:extLst>
          </p:cNvPr>
          <p:cNvSpPr>
            <a:spLocks noGrp="1"/>
          </p:cNvSpPr>
          <p:nvPr>
            <p:ph type="body" sz="quarter" idx="11"/>
          </p:nvPr>
        </p:nvSpPr>
        <p:spPr/>
        <p:txBody>
          <a:bodyPr>
            <a:normAutofit/>
          </a:bodyPr>
          <a:lstStyle/>
          <a:p>
            <a:pPr algn="l">
              <a:lnSpc>
                <a:spcPct val="115000"/>
              </a:lnSpc>
            </a:pPr>
            <a:r>
              <a:rPr lang="en-US">
                <a:latin typeface="Open Sans" pitchFamily="2" charset="0"/>
              </a:rPr>
              <a:t>Steps to be followed:</a:t>
            </a:r>
          </a:p>
          <a:p>
            <a:pPr algn="l">
              <a:lnSpc>
                <a:spcPct val="115000"/>
              </a:lnSpc>
            </a:pPr>
            <a:endParaRPr lang="en-US">
              <a:latin typeface="Open Sans" pitchFamily="2" charset="0"/>
            </a:endParaRPr>
          </a:p>
          <a:p>
            <a:pPr marL="457200" indent="-457200" algn="l">
              <a:lnSpc>
                <a:spcPct val="115000"/>
              </a:lnSpc>
              <a:buFont typeface="+mj-lt"/>
              <a:buAutoNum type="arabicPeriod"/>
            </a:pPr>
            <a:r>
              <a:rPr lang="en-US">
                <a:latin typeface="Open Sans" pitchFamily="2" charset="0"/>
              </a:rPr>
              <a:t>Create and set up the React project</a:t>
            </a:r>
          </a:p>
          <a:p>
            <a:pPr marL="457200" indent="-457200" algn="l">
              <a:lnSpc>
                <a:spcPct val="115000"/>
              </a:lnSpc>
              <a:buFont typeface="+mj-lt"/>
              <a:buAutoNum type="arabicPeriod"/>
            </a:pPr>
            <a:r>
              <a:rPr lang="en-US">
                <a:latin typeface="Open Sans" pitchFamily="2" charset="0"/>
              </a:rPr>
              <a:t>Configure the Redux</a:t>
            </a:r>
          </a:p>
          <a:p>
            <a:pPr marL="457200" indent="-457200" algn="l">
              <a:lnSpc>
                <a:spcPct val="115000"/>
              </a:lnSpc>
              <a:buFont typeface="+mj-lt"/>
              <a:buAutoNum type="arabicPeriod"/>
            </a:pPr>
            <a:r>
              <a:rPr lang="en-US">
                <a:latin typeface="Open Sans" pitchFamily="2" charset="0"/>
              </a:rPr>
              <a:t>Create a user-defined component</a:t>
            </a:r>
          </a:p>
          <a:p>
            <a:pPr marL="457200" indent="-457200" algn="l">
              <a:lnSpc>
                <a:spcPct val="115000"/>
              </a:lnSpc>
              <a:buFont typeface="+mj-lt"/>
              <a:buAutoNum type="arabicPeriod"/>
            </a:pPr>
            <a:r>
              <a:rPr lang="en-US">
                <a:latin typeface="Open Sans" pitchFamily="2" charset="0"/>
              </a:rPr>
              <a:t>Test the application </a:t>
            </a:r>
          </a:p>
        </p:txBody>
      </p:sp>
    </p:spTree>
    <p:extLst>
      <p:ext uri="{BB962C8B-B14F-4D97-AF65-F5344CB8AC3E}">
        <p14:creationId xmlns:p14="http://schemas.microsoft.com/office/powerpoint/2010/main" val="1155181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C2EC689-1F28-5305-F47A-67F449AD9696}"/>
              </a:ext>
            </a:extLst>
          </p:cNvPr>
          <p:cNvSpPr>
            <a:spLocks noGrp="1"/>
          </p:cNvSpPr>
          <p:nvPr>
            <p:ph type="body" idx="10"/>
          </p:nvPr>
        </p:nvSpPr>
        <p:spPr/>
        <p:txBody>
          <a:bodyPr/>
          <a:lstStyle/>
          <a:p>
            <a:r>
              <a:rPr lang="en-US" dirty="0"/>
              <a:t>State Management in Redux Store</a:t>
            </a:r>
            <a:endParaRPr lang="en-IN" dirty="0"/>
          </a:p>
        </p:txBody>
      </p:sp>
    </p:spTree>
    <p:extLst>
      <p:ext uri="{BB962C8B-B14F-4D97-AF65-F5344CB8AC3E}">
        <p14:creationId xmlns:p14="http://schemas.microsoft.com/office/powerpoint/2010/main" val="4002920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08E6A4-DF0A-C892-9F58-5CFA11D3F169}"/>
              </a:ext>
            </a:extLst>
          </p:cNvPr>
          <p:cNvSpPr>
            <a:spLocks noGrp="1"/>
          </p:cNvSpPr>
          <p:nvPr>
            <p:ph type="body" idx="1"/>
          </p:nvPr>
        </p:nvSpPr>
        <p:spPr>
          <a:xfrm>
            <a:off x="3011304" y="3128989"/>
            <a:ext cx="10233392" cy="1225930"/>
          </a:xfrm>
          <a:prstGeom prst="roundRect">
            <a:avLst/>
          </a:prstGeom>
          <a:solidFill>
            <a:srgbClr val="A6D3D8"/>
          </a:solidFill>
        </p:spPr>
        <p:txBody>
          <a:bodyPr>
            <a:normAutofit/>
          </a:bodyPr>
          <a:lstStyle/>
          <a:p>
            <a:pPr algn="ctr">
              <a:lnSpc>
                <a:spcPct val="115000"/>
              </a:lnSpc>
            </a:pPr>
            <a:endParaRPr lang="en-US" sz="1000">
              <a:latin typeface="Open Sans" pitchFamily="2" charset="0"/>
            </a:endParaRPr>
          </a:p>
          <a:p>
            <a:pPr algn="ctr">
              <a:lnSpc>
                <a:spcPct val="115000"/>
              </a:lnSpc>
            </a:pPr>
            <a:r>
              <a:rPr lang="en-US">
                <a:latin typeface="Open Sans" pitchFamily="2" charset="0"/>
              </a:rPr>
              <a:t>It involves dispatching actions, processing these actions in reducers, and updating the Redux store state accordingly.</a:t>
            </a:r>
            <a:endParaRPr lang="en-US" sz="1000">
              <a:latin typeface="Open Sans" pitchFamily="2" charset="0"/>
            </a:endParaRPr>
          </a:p>
        </p:txBody>
      </p:sp>
      <p:sp>
        <p:nvSpPr>
          <p:cNvPr id="3" name="Text Placeholder 2">
            <a:extLst>
              <a:ext uri="{FF2B5EF4-FFF2-40B4-BE49-F238E27FC236}">
                <a16:creationId xmlns:a16="http://schemas.microsoft.com/office/drawing/2014/main" id="{D0E2BCCD-6E84-2C5C-4733-636029B623C8}"/>
              </a:ext>
            </a:extLst>
          </p:cNvPr>
          <p:cNvSpPr>
            <a:spLocks noGrp="1"/>
          </p:cNvSpPr>
          <p:nvPr>
            <p:ph type="body" idx="10"/>
          </p:nvPr>
        </p:nvSpPr>
        <p:spPr>
          <a:xfrm>
            <a:off x="1966729" y="1303283"/>
            <a:ext cx="12322543" cy="903776"/>
          </a:xfrm>
        </p:spPr>
        <p:txBody>
          <a:bodyPr>
            <a:normAutofit/>
          </a:bodyPr>
          <a:lstStyle/>
          <a:p>
            <a:r>
              <a:rPr lang="en-US">
                <a:solidFill>
                  <a:srgbClr val="404040"/>
                </a:solidFill>
                <a:latin typeface="Open Sans" pitchFamily="2" charset="0"/>
              </a:rPr>
              <a:t>It refers to the sequence of steps that occur when the application state changes in response to dispatched actions.</a:t>
            </a:r>
            <a:endParaRPr lang="en-IN">
              <a:solidFill>
                <a:srgbClr val="404040"/>
              </a:solidFill>
              <a:latin typeface="Open Sans" pitchFamily="2" charset="0"/>
            </a:endParaRPr>
          </a:p>
        </p:txBody>
      </p:sp>
      <p:sp>
        <p:nvSpPr>
          <p:cNvPr id="4" name="Title 3">
            <a:extLst>
              <a:ext uri="{FF2B5EF4-FFF2-40B4-BE49-F238E27FC236}">
                <a16:creationId xmlns:a16="http://schemas.microsoft.com/office/drawing/2014/main" id="{5DA34916-17FE-10BF-4BBC-3B6F24E1CBD2}"/>
              </a:ext>
            </a:extLst>
          </p:cNvPr>
          <p:cNvSpPr>
            <a:spLocks noGrp="1"/>
          </p:cNvSpPr>
          <p:nvPr>
            <p:ph type="title"/>
          </p:nvPr>
        </p:nvSpPr>
        <p:spPr/>
        <p:txBody>
          <a:bodyPr/>
          <a:lstStyle/>
          <a:p>
            <a:r>
              <a:rPr lang="en-US"/>
              <a:t>Updating the State</a:t>
            </a:r>
            <a:endParaRPr lang="en-IN"/>
          </a:p>
        </p:txBody>
      </p:sp>
      <p:sp>
        <p:nvSpPr>
          <p:cNvPr id="7" name="Text Placeholder 1">
            <a:extLst>
              <a:ext uri="{FF2B5EF4-FFF2-40B4-BE49-F238E27FC236}">
                <a16:creationId xmlns:a16="http://schemas.microsoft.com/office/drawing/2014/main" id="{4B15C494-8BD8-26EA-E3F9-A14586F96EDE}"/>
              </a:ext>
            </a:extLst>
          </p:cNvPr>
          <p:cNvSpPr txBox="1">
            <a:spLocks/>
          </p:cNvSpPr>
          <p:nvPr/>
        </p:nvSpPr>
        <p:spPr>
          <a:xfrm>
            <a:off x="3011304" y="5830508"/>
            <a:ext cx="10233392" cy="1225930"/>
          </a:xfrm>
          <a:prstGeom prst="roundRect">
            <a:avLst/>
          </a:prstGeom>
          <a:solidFill>
            <a:srgbClr val="A6D3D8"/>
          </a:solidFill>
          <a:ln>
            <a:noFill/>
          </a:ln>
        </p:spPr>
        <p:txBody>
          <a:bodyPr spcFirstLastPara="1" vert="horz" wrap="square" lIns="91425" tIns="0" rIns="91425" bIns="0" rtlCol="0" anchor="t" anchorCtr="0">
            <a:norm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dirty="0">
                <a:solidFill>
                  <a:schemeClr val="tx1">
                    <a:lumMod val="75000"/>
                    <a:lumOff val="25000"/>
                  </a:schemeClr>
                </a:solidFill>
                <a:latin typeface="Open Sans"/>
                <a:ea typeface="Open Sans"/>
                <a:cs typeface="Open Sans"/>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15000"/>
              </a:lnSpc>
            </a:pPr>
            <a:endParaRPr lang="en-US" sz="1000">
              <a:latin typeface="Open Sans" pitchFamily="2" charset="0"/>
            </a:endParaRPr>
          </a:p>
          <a:p>
            <a:pPr algn="ctr">
              <a:lnSpc>
                <a:spcPct val="115000"/>
              </a:lnSpc>
            </a:pPr>
            <a:r>
              <a:rPr lang="en-US">
                <a:latin typeface="Open Sans" pitchFamily="2" charset="0"/>
              </a:rPr>
              <a:t>Developers can effectively use tools like Redux DevTools to trace actions, inspect state changes, and debug the application with ease.</a:t>
            </a:r>
          </a:p>
        </p:txBody>
      </p:sp>
      <p:sp>
        <p:nvSpPr>
          <p:cNvPr id="11" name="Brandline_LVC">
            <a:extLst>
              <a:ext uri="{FF2B5EF4-FFF2-40B4-BE49-F238E27FC236}">
                <a16:creationId xmlns:a16="http://schemas.microsoft.com/office/drawing/2014/main" id="{376051BE-D5AB-B9AD-BCAC-2C421D7891DE}"/>
              </a:ext>
            </a:extLst>
          </p:cNvPr>
          <p:cNvSpPr/>
          <p:nvPr/>
        </p:nvSpPr>
        <p:spPr>
          <a:xfrm>
            <a:off x="6045200" y="816324"/>
            <a:ext cx="417322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48276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674961-CA81-4DD5-9116-C22C5AC01BE6}"/>
              </a:ext>
            </a:extLst>
          </p:cNvPr>
          <p:cNvSpPr>
            <a:spLocks noGrp="1"/>
          </p:cNvSpPr>
          <p:nvPr>
            <p:ph type="body" idx="10"/>
          </p:nvPr>
        </p:nvSpPr>
        <p:spPr>
          <a:xfrm>
            <a:off x="1279501" y="1303283"/>
            <a:ext cx="13696999" cy="903776"/>
          </a:xfrm>
        </p:spPr>
        <p:txBody>
          <a:bodyPr>
            <a:normAutofit/>
          </a:bodyPr>
          <a:lstStyle/>
          <a:p>
            <a:r>
              <a:rPr lang="en-US">
                <a:solidFill>
                  <a:srgbClr val="404040"/>
                </a:solidFill>
                <a:latin typeface="Open Sans" pitchFamily="2" charset="0"/>
              </a:rPr>
              <a:t>They involve creating a new state object rather than modifying the existing state.</a:t>
            </a:r>
            <a:endParaRPr lang="en-IN">
              <a:solidFill>
                <a:srgbClr val="404040"/>
              </a:solidFill>
              <a:latin typeface="Open Sans" pitchFamily="2" charset="0"/>
            </a:endParaRPr>
          </a:p>
        </p:txBody>
      </p:sp>
      <p:sp>
        <p:nvSpPr>
          <p:cNvPr id="4" name="Title 3">
            <a:extLst>
              <a:ext uri="{FF2B5EF4-FFF2-40B4-BE49-F238E27FC236}">
                <a16:creationId xmlns:a16="http://schemas.microsoft.com/office/drawing/2014/main" id="{E17702E3-0B3D-9411-3B87-FCA7C2BC2BA9}"/>
              </a:ext>
            </a:extLst>
          </p:cNvPr>
          <p:cNvSpPr>
            <a:spLocks noGrp="1"/>
          </p:cNvSpPr>
          <p:nvPr>
            <p:ph type="title"/>
          </p:nvPr>
        </p:nvSpPr>
        <p:spPr/>
        <p:txBody>
          <a:bodyPr/>
          <a:lstStyle/>
          <a:p>
            <a:r>
              <a:rPr lang="en-US"/>
              <a:t>Immutable State Updates</a:t>
            </a:r>
            <a:endParaRPr lang="en-IN"/>
          </a:p>
        </p:txBody>
      </p:sp>
      <p:sp>
        <p:nvSpPr>
          <p:cNvPr id="6" name="Brandline_LVC">
            <a:extLst>
              <a:ext uri="{FF2B5EF4-FFF2-40B4-BE49-F238E27FC236}">
                <a16:creationId xmlns:a16="http://schemas.microsoft.com/office/drawing/2014/main" id="{C322F256-CD63-021E-D0DB-054F93DAC9DB}"/>
              </a:ext>
            </a:extLst>
          </p:cNvPr>
          <p:cNvSpPr/>
          <p:nvPr/>
        </p:nvSpPr>
        <p:spPr>
          <a:xfrm>
            <a:off x="5295900" y="816324"/>
            <a:ext cx="56813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 Placeholder 1">
            <a:extLst>
              <a:ext uri="{FF2B5EF4-FFF2-40B4-BE49-F238E27FC236}">
                <a16:creationId xmlns:a16="http://schemas.microsoft.com/office/drawing/2014/main" id="{5A55C595-29BA-5C03-7A65-FACC0E04615F}"/>
              </a:ext>
            </a:extLst>
          </p:cNvPr>
          <p:cNvSpPr>
            <a:spLocks noGrp="1"/>
          </p:cNvSpPr>
          <p:nvPr>
            <p:ph type="body" idx="1"/>
          </p:nvPr>
        </p:nvSpPr>
        <p:spPr>
          <a:xfrm>
            <a:off x="3011304" y="3128989"/>
            <a:ext cx="10233392" cy="1225930"/>
          </a:xfrm>
          <a:prstGeom prst="roundRect">
            <a:avLst/>
          </a:prstGeom>
          <a:solidFill>
            <a:srgbClr val="C7DB95"/>
          </a:solidFill>
        </p:spPr>
        <p:txBody>
          <a:bodyPr>
            <a:normAutofit/>
          </a:bodyPr>
          <a:lstStyle/>
          <a:p>
            <a:pPr algn="ctr">
              <a:lnSpc>
                <a:spcPct val="115000"/>
              </a:lnSpc>
            </a:pPr>
            <a:endParaRPr lang="en-US" sz="1000">
              <a:latin typeface="Open Sans" pitchFamily="2" charset="0"/>
            </a:endParaRPr>
          </a:p>
          <a:p>
            <a:pPr algn="ctr">
              <a:lnSpc>
                <a:spcPct val="115000"/>
              </a:lnSpc>
            </a:pPr>
            <a:r>
              <a:rPr lang="en-US">
                <a:latin typeface="Open Sans" pitchFamily="2" charset="0"/>
              </a:rPr>
              <a:t>State immutability ensures that the state is treated as read-only, promoting predictability in how state changes occur.</a:t>
            </a:r>
          </a:p>
        </p:txBody>
      </p:sp>
      <p:sp>
        <p:nvSpPr>
          <p:cNvPr id="8" name="Text Placeholder 1">
            <a:extLst>
              <a:ext uri="{FF2B5EF4-FFF2-40B4-BE49-F238E27FC236}">
                <a16:creationId xmlns:a16="http://schemas.microsoft.com/office/drawing/2014/main" id="{8E3A8E52-04EF-785D-E6D2-3ABE4D987A98}"/>
              </a:ext>
            </a:extLst>
          </p:cNvPr>
          <p:cNvSpPr txBox="1">
            <a:spLocks/>
          </p:cNvSpPr>
          <p:nvPr/>
        </p:nvSpPr>
        <p:spPr>
          <a:xfrm>
            <a:off x="3011304" y="5830508"/>
            <a:ext cx="10233392" cy="1225930"/>
          </a:xfrm>
          <a:prstGeom prst="roundRect">
            <a:avLst/>
          </a:prstGeom>
          <a:solidFill>
            <a:srgbClr val="C7DB95"/>
          </a:solidFill>
          <a:ln>
            <a:noFill/>
          </a:ln>
        </p:spPr>
        <p:txBody>
          <a:bodyPr spcFirstLastPara="1" vert="horz" wrap="square" lIns="91425" tIns="0" rIns="91425" bIns="0" rtlCol="0" anchor="t" anchorCtr="0">
            <a:norm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dirty="0">
                <a:solidFill>
                  <a:schemeClr val="tx1">
                    <a:lumMod val="75000"/>
                    <a:lumOff val="25000"/>
                  </a:schemeClr>
                </a:solidFill>
                <a:latin typeface="Open Sans"/>
                <a:ea typeface="Open Sans"/>
                <a:cs typeface="Open Sans"/>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15000"/>
              </a:lnSpc>
            </a:pPr>
            <a:endParaRPr lang="en-US" sz="1000">
              <a:latin typeface="Open Sans" pitchFamily="2" charset="0"/>
            </a:endParaRPr>
          </a:p>
          <a:p>
            <a:pPr algn="ctr">
              <a:lnSpc>
                <a:spcPct val="115000"/>
              </a:lnSpc>
            </a:pPr>
            <a:r>
              <a:rPr lang="en-US">
                <a:latin typeface="Open Sans" pitchFamily="2" charset="0"/>
              </a:rPr>
              <a:t>Immutability aids in debugging by ensuring that each state snapshot</a:t>
            </a:r>
          </a:p>
          <a:p>
            <a:pPr algn="ctr">
              <a:lnSpc>
                <a:spcPct val="115000"/>
              </a:lnSpc>
            </a:pPr>
            <a:r>
              <a:rPr lang="en-US">
                <a:latin typeface="Open Sans" pitchFamily="2" charset="0"/>
              </a:rPr>
              <a:t>is unique.</a:t>
            </a:r>
          </a:p>
        </p:txBody>
      </p:sp>
    </p:spTree>
    <p:extLst>
      <p:ext uri="{BB962C8B-B14F-4D97-AF65-F5344CB8AC3E}">
        <p14:creationId xmlns:p14="http://schemas.microsoft.com/office/powerpoint/2010/main" val="761977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785E1E-D8A0-DCE9-3C68-F313E8D0956E}"/>
              </a:ext>
            </a:extLst>
          </p:cNvPr>
          <p:cNvSpPr>
            <a:spLocks noGrp="1"/>
          </p:cNvSpPr>
          <p:nvPr>
            <p:ph type="body" idx="1"/>
          </p:nvPr>
        </p:nvSpPr>
        <p:spPr>
          <a:xfrm>
            <a:off x="3500120" y="2512144"/>
            <a:ext cx="9255760" cy="703376"/>
          </a:xfrm>
          <a:prstGeom prst="roundRect">
            <a:avLst/>
          </a:prstGeom>
          <a:ln>
            <a:solidFill>
              <a:srgbClr val="729BA2"/>
            </a:solidFill>
          </a:ln>
        </p:spPr>
        <p:txBody>
          <a:bodyPr anchor="ctr">
            <a:noAutofit/>
          </a:bodyPr>
          <a:lstStyle/>
          <a:p>
            <a:pPr algn="ctr">
              <a:lnSpc>
                <a:spcPct val="135000"/>
              </a:lnSpc>
            </a:pPr>
            <a:r>
              <a:rPr lang="en-US">
                <a:solidFill>
                  <a:srgbClr val="404040"/>
                </a:solidFill>
                <a:latin typeface="Open Sans" panose="020B0606030504020204" pitchFamily="34" charset="0"/>
              </a:rPr>
              <a:t>Following are the strategies to enhance debugging state changes:</a:t>
            </a:r>
            <a:endParaRPr lang="en-IN">
              <a:solidFill>
                <a:srgbClr val="404040"/>
              </a:solidFill>
              <a:latin typeface="Open Sans" panose="020B0606030504020204" pitchFamily="34" charset="0"/>
            </a:endParaRPr>
          </a:p>
        </p:txBody>
      </p:sp>
      <p:sp>
        <p:nvSpPr>
          <p:cNvPr id="3" name="Text Placeholder 2">
            <a:extLst>
              <a:ext uri="{FF2B5EF4-FFF2-40B4-BE49-F238E27FC236}">
                <a16:creationId xmlns:a16="http://schemas.microsoft.com/office/drawing/2014/main" id="{8D57CC9B-6D69-A01A-B4E4-F6658A3B37F3}"/>
              </a:ext>
            </a:extLst>
          </p:cNvPr>
          <p:cNvSpPr>
            <a:spLocks noGrp="1"/>
          </p:cNvSpPr>
          <p:nvPr>
            <p:ph type="body" idx="10"/>
          </p:nvPr>
        </p:nvSpPr>
        <p:spPr>
          <a:xfrm>
            <a:off x="1279501" y="1303283"/>
            <a:ext cx="13696999" cy="903776"/>
          </a:xfrm>
        </p:spPr>
        <p:txBody>
          <a:bodyPr>
            <a:normAutofit/>
          </a:bodyPr>
          <a:lstStyle/>
          <a:p>
            <a:r>
              <a:rPr lang="en-US">
                <a:solidFill>
                  <a:srgbClr val="404040"/>
                </a:solidFill>
                <a:latin typeface="Open Sans" pitchFamily="2" charset="0"/>
              </a:rPr>
              <a:t>It involves the process of identifying, inspecting, and resolving issues related to how the application's state is modified over time.</a:t>
            </a:r>
            <a:endParaRPr lang="en-IN">
              <a:solidFill>
                <a:srgbClr val="404040"/>
              </a:solidFill>
              <a:latin typeface="Open Sans" pitchFamily="2" charset="0"/>
            </a:endParaRPr>
          </a:p>
        </p:txBody>
      </p:sp>
      <p:sp>
        <p:nvSpPr>
          <p:cNvPr id="4" name="Title 3">
            <a:extLst>
              <a:ext uri="{FF2B5EF4-FFF2-40B4-BE49-F238E27FC236}">
                <a16:creationId xmlns:a16="http://schemas.microsoft.com/office/drawing/2014/main" id="{E44066B2-699B-36A6-55A4-CB326545C385}"/>
              </a:ext>
            </a:extLst>
          </p:cNvPr>
          <p:cNvSpPr>
            <a:spLocks noGrp="1"/>
          </p:cNvSpPr>
          <p:nvPr>
            <p:ph type="title"/>
          </p:nvPr>
        </p:nvSpPr>
        <p:spPr/>
        <p:txBody>
          <a:bodyPr/>
          <a:lstStyle/>
          <a:p>
            <a:r>
              <a:rPr lang="en-US"/>
              <a:t>Debugging State Changes</a:t>
            </a:r>
            <a:endParaRPr lang="en-IN"/>
          </a:p>
        </p:txBody>
      </p:sp>
      <p:sp>
        <p:nvSpPr>
          <p:cNvPr id="6" name="Brandline_LVC">
            <a:extLst>
              <a:ext uri="{FF2B5EF4-FFF2-40B4-BE49-F238E27FC236}">
                <a16:creationId xmlns:a16="http://schemas.microsoft.com/office/drawing/2014/main" id="{9C0100FF-F653-DE1A-2F61-A754319C4C78}"/>
              </a:ext>
            </a:extLst>
          </p:cNvPr>
          <p:cNvSpPr/>
          <p:nvPr/>
        </p:nvSpPr>
        <p:spPr>
          <a:xfrm>
            <a:off x="5334000" y="816324"/>
            <a:ext cx="560593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 Placeholder 1">
            <a:extLst>
              <a:ext uri="{FF2B5EF4-FFF2-40B4-BE49-F238E27FC236}">
                <a16:creationId xmlns:a16="http://schemas.microsoft.com/office/drawing/2014/main" id="{D0EC5B99-1F70-F6C3-B68E-A4401CCCF8D8}"/>
              </a:ext>
            </a:extLst>
          </p:cNvPr>
          <p:cNvSpPr txBox="1">
            <a:spLocks/>
          </p:cNvSpPr>
          <p:nvPr/>
        </p:nvSpPr>
        <p:spPr>
          <a:xfrm>
            <a:off x="3020272" y="3802901"/>
            <a:ext cx="10233392" cy="1225930"/>
          </a:xfrm>
          <a:prstGeom prst="roundRect">
            <a:avLst/>
          </a:prstGeom>
          <a:solidFill>
            <a:srgbClr val="C2E1E4"/>
          </a:solidFill>
          <a:ln>
            <a:noFill/>
          </a:ln>
        </p:spPr>
        <p:txBody>
          <a:bodyPr spcFirstLastPara="1" vert="horz" wrap="square" lIns="91425" tIns="0" rIns="91425" bIns="0" rtlCol="0" anchor="t" anchorCtr="0">
            <a:norm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dirty="0">
                <a:solidFill>
                  <a:schemeClr val="tx1">
                    <a:lumMod val="75000"/>
                    <a:lumOff val="25000"/>
                  </a:schemeClr>
                </a:solidFill>
                <a:latin typeface="Open Sans"/>
                <a:ea typeface="Open Sans"/>
                <a:cs typeface="Open Sans"/>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15000"/>
              </a:lnSpc>
            </a:pPr>
            <a:endParaRPr lang="en-US" sz="1000">
              <a:latin typeface="Open Sans" pitchFamily="2" charset="0"/>
            </a:endParaRPr>
          </a:p>
          <a:p>
            <a:pPr algn="ctr">
              <a:lnSpc>
                <a:spcPct val="115000"/>
              </a:lnSpc>
            </a:pPr>
            <a:r>
              <a:rPr lang="en-US">
                <a:latin typeface="Open Sans" pitchFamily="2" charset="0"/>
              </a:rPr>
              <a:t>Utilize the </a:t>
            </a:r>
            <a:r>
              <a:rPr lang="en-US" b="1">
                <a:latin typeface="Open Sans" pitchFamily="2" charset="0"/>
              </a:rPr>
              <a:t>Redux </a:t>
            </a:r>
            <a:r>
              <a:rPr lang="en-US" b="1" err="1">
                <a:latin typeface="Open Sans" pitchFamily="2" charset="0"/>
              </a:rPr>
              <a:t>DevTools</a:t>
            </a:r>
            <a:r>
              <a:rPr lang="en-US">
                <a:latin typeface="Open Sans" pitchFamily="2" charset="0"/>
              </a:rPr>
              <a:t> browser extension or integrated tools to perform time-travel debugging and inspect state changes and actions</a:t>
            </a:r>
          </a:p>
        </p:txBody>
      </p:sp>
      <p:sp>
        <p:nvSpPr>
          <p:cNvPr id="8" name="Text Placeholder 1">
            <a:extLst>
              <a:ext uri="{FF2B5EF4-FFF2-40B4-BE49-F238E27FC236}">
                <a16:creationId xmlns:a16="http://schemas.microsoft.com/office/drawing/2014/main" id="{6DE343FF-8709-1E60-A2DC-1B9E4EBCD2A5}"/>
              </a:ext>
            </a:extLst>
          </p:cNvPr>
          <p:cNvSpPr txBox="1">
            <a:spLocks/>
          </p:cNvSpPr>
          <p:nvPr/>
        </p:nvSpPr>
        <p:spPr>
          <a:xfrm>
            <a:off x="3011303" y="6170298"/>
            <a:ext cx="10233392" cy="1225930"/>
          </a:xfrm>
          <a:prstGeom prst="roundRect">
            <a:avLst/>
          </a:prstGeom>
          <a:solidFill>
            <a:srgbClr val="C2E1E4"/>
          </a:solidFill>
          <a:ln>
            <a:noFill/>
          </a:ln>
        </p:spPr>
        <p:txBody>
          <a:bodyPr spcFirstLastPara="1" vert="horz" wrap="square" lIns="91425" tIns="0" rIns="91425" bIns="0" rtlCol="0" anchor="t" anchorCtr="0">
            <a:norm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dirty="0">
                <a:solidFill>
                  <a:schemeClr val="tx1">
                    <a:lumMod val="75000"/>
                    <a:lumOff val="25000"/>
                  </a:schemeClr>
                </a:solidFill>
                <a:latin typeface="Open Sans"/>
                <a:ea typeface="Open Sans"/>
                <a:cs typeface="Open Sans"/>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15000"/>
              </a:lnSpc>
            </a:pPr>
            <a:endParaRPr lang="en-US" sz="1000">
              <a:latin typeface="Open Sans" pitchFamily="2" charset="0"/>
            </a:endParaRPr>
          </a:p>
          <a:p>
            <a:pPr algn="ctr">
              <a:lnSpc>
                <a:spcPct val="115000"/>
              </a:lnSpc>
            </a:pPr>
            <a:r>
              <a:rPr lang="en-US">
                <a:latin typeface="Open Sans" pitchFamily="2" charset="0"/>
              </a:rPr>
              <a:t>Implement logging statements strategically within the reducers or middleware to log relevant information about actions and state changes</a:t>
            </a:r>
          </a:p>
        </p:txBody>
      </p:sp>
    </p:spTree>
    <p:extLst>
      <p:ext uri="{BB962C8B-B14F-4D97-AF65-F5344CB8AC3E}">
        <p14:creationId xmlns:p14="http://schemas.microsoft.com/office/powerpoint/2010/main" val="14165120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B0FF46-750A-6F00-0188-E59F67D3CAED}"/>
              </a:ext>
            </a:extLst>
          </p:cNvPr>
          <p:cNvSpPr>
            <a:spLocks noGrp="1"/>
          </p:cNvSpPr>
          <p:nvPr>
            <p:ph type="title"/>
          </p:nvPr>
        </p:nvSpPr>
        <p:spPr>
          <a:xfrm>
            <a:off x="1297626" y="436395"/>
            <a:ext cx="8968592" cy="665045"/>
          </a:xfrm>
        </p:spPr>
        <p:txBody>
          <a:bodyPr/>
          <a:lstStyle/>
          <a:p>
            <a:r>
              <a:rPr lang="en-US" dirty="0"/>
              <a:t>Creating a React with Redux Employee App</a:t>
            </a:r>
            <a:endParaRPr lang="en-IN" dirty="0"/>
          </a:p>
        </p:txBody>
      </p:sp>
      <p:sp>
        <p:nvSpPr>
          <p:cNvPr id="6" name="Text Placeholder 5">
            <a:extLst>
              <a:ext uri="{FF2B5EF4-FFF2-40B4-BE49-F238E27FC236}">
                <a16:creationId xmlns:a16="http://schemas.microsoft.com/office/drawing/2014/main" id="{BE9D51BB-01C3-9087-D92E-21586B9258C3}"/>
              </a:ext>
            </a:extLst>
          </p:cNvPr>
          <p:cNvSpPr>
            <a:spLocks noGrp="1"/>
          </p:cNvSpPr>
          <p:nvPr>
            <p:ph type="body" sz="quarter" idx="11"/>
          </p:nvPr>
        </p:nvSpPr>
        <p:spPr/>
        <p:txBody>
          <a:bodyPr/>
          <a:lstStyle/>
          <a:p>
            <a:pPr algn="l"/>
            <a:r>
              <a:rPr lang="en-US"/>
              <a:t>You have been assigned the task to create a React application with a Redux store that allows viewing and deleting employee information from the store.</a:t>
            </a:r>
          </a:p>
          <a:p>
            <a:pPr algn="l"/>
            <a:endParaRPr lang="en-US"/>
          </a:p>
          <a:p>
            <a:pPr algn="l"/>
            <a:endParaRPr lang="en-US"/>
          </a:p>
          <a:p>
            <a:pPr algn="l"/>
            <a:endParaRPr lang="en-US"/>
          </a:p>
          <a:p>
            <a:pPr algn="l"/>
            <a:endParaRPr lang="en-US"/>
          </a:p>
          <a:p>
            <a:pPr algn="l"/>
            <a:endParaRPr lang="en-US"/>
          </a:p>
        </p:txBody>
      </p:sp>
      <p:sp>
        <p:nvSpPr>
          <p:cNvPr id="7" name="Text Placeholder 6">
            <a:extLst>
              <a:ext uri="{FF2B5EF4-FFF2-40B4-BE49-F238E27FC236}">
                <a16:creationId xmlns:a16="http://schemas.microsoft.com/office/drawing/2014/main" id="{BD941A5E-4DE3-F11B-199D-B2582F112B8D}"/>
              </a:ext>
            </a:extLst>
          </p:cNvPr>
          <p:cNvSpPr>
            <a:spLocks noGrp="1"/>
          </p:cNvSpPr>
          <p:nvPr>
            <p:ph type="body" sz="quarter" idx="12"/>
          </p:nvPr>
        </p:nvSpPr>
        <p:spPr/>
        <p:txBody>
          <a:bodyPr/>
          <a:lstStyle/>
          <a:p>
            <a:pPr algn="l"/>
            <a:r>
              <a:rPr lang="en-IN" b="1"/>
              <a:t>Problem Statement:​</a:t>
            </a:r>
          </a:p>
        </p:txBody>
      </p:sp>
      <p:sp>
        <p:nvSpPr>
          <p:cNvPr id="8" name="Text Placeholder 7">
            <a:extLst>
              <a:ext uri="{FF2B5EF4-FFF2-40B4-BE49-F238E27FC236}">
                <a16:creationId xmlns:a16="http://schemas.microsoft.com/office/drawing/2014/main" id="{AB264619-BDE3-7DD6-8805-346A4F91B127}"/>
              </a:ext>
            </a:extLst>
          </p:cNvPr>
          <p:cNvSpPr>
            <a:spLocks noGrp="1"/>
          </p:cNvSpPr>
          <p:nvPr>
            <p:ph type="body" sz="quarter" idx="13"/>
          </p:nvPr>
        </p:nvSpPr>
        <p:spPr/>
        <p:txBody>
          <a:bodyPr/>
          <a:lstStyle/>
          <a:p>
            <a:r>
              <a:rPr lang="en-US"/>
              <a:t>Duration: 15 min</a:t>
            </a:r>
            <a:endParaRPr lang="en-IN"/>
          </a:p>
        </p:txBody>
      </p:sp>
    </p:spTree>
    <p:extLst>
      <p:ext uri="{BB962C8B-B14F-4D97-AF65-F5344CB8AC3E}">
        <p14:creationId xmlns:p14="http://schemas.microsoft.com/office/powerpoint/2010/main" val="179814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21A56DD-7D74-F55F-A5BB-2C7EECF7EB36}"/>
              </a:ext>
            </a:extLst>
          </p:cNvPr>
          <p:cNvSpPr>
            <a:spLocks noGrp="1"/>
          </p:cNvSpPr>
          <p:nvPr>
            <p:ph type="title"/>
          </p:nvPr>
        </p:nvSpPr>
        <p:spPr/>
        <p:txBody>
          <a:bodyPr/>
          <a:lstStyle/>
          <a:p>
            <a:r>
              <a:rPr lang="en-US"/>
              <a:t>Assisted Practice: Guidelines</a:t>
            </a:r>
            <a:endParaRPr lang="en-IN"/>
          </a:p>
        </p:txBody>
      </p:sp>
      <p:sp>
        <p:nvSpPr>
          <p:cNvPr id="11" name="Text Placeholder 10">
            <a:extLst>
              <a:ext uri="{FF2B5EF4-FFF2-40B4-BE49-F238E27FC236}">
                <a16:creationId xmlns:a16="http://schemas.microsoft.com/office/drawing/2014/main" id="{D2C99E60-BEC5-75DC-C4E2-A387E1581F4D}"/>
              </a:ext>
            </a:extLst>
          </p:cNvPr>
          <p:cNvSpPr>
            <a:spLocks noGrp="1"/>
          </p:cNvSpPr>
          <p:nvPr>
            <p:ph type="body" sz="quarter" idx="11"/>
          </p:nvPr>
        </p:nvSpPr>
        <p:spPr/>
        <p:txBody>
          <a:bodyPr>
            <a:normAutofit/>
          </a:bodyPr>
          <a:lstStyle/>
          <a:p>
            <a:pPr algn="l">
              <a:lnSpc>
                <a:spcPct val="115000"/>
              </a:lnSpc>
            </a:pPr>
            <a:r>
              <a:rPr lang="en-US">
                <a:latin typeface="Open Sans" pitchFamily="2" charset="0"/>
              </a:rPr>
              <a:t>Steps to be followed:</a:t>
            </a:r>
          </a:p>
          <a:p>
            <a:pPr algn="l">
              <a:lnSpc>
                <a:spcPct val="115000"/>
              </a:lnSpc>
            </a:pPr>
            <a:endParaRPr lang="en-US">
              <a:latin typeface="Open Sans" pitchFamily="2" charset="0"/>
            </a:endParaRPr>
          </a:p>
          <a:p>
            <a:pPr marL="457200" indent="-457200" algn="l">
              <a:lnSpc>
                <a:spcPct val="115000"/>
              </a:lnSpc>
              <a:buFont typeface="+mj-lt"/>
              <a:buAutoNum type="arabicPeriod"/>
            </a:pPr>
            <a:r>
              <a:rPr lang="en-US">
                <a:latin typeface="Open Sans" pitchFamily="2" charset="0"/>
              </a:rPr>
              <a:t>Create and set up the React project</a:t>
            </a:r>
          </a:p>
          <a:p>
            <a:pPr marL="457200" indent="-457200" algn="l">
              <a:lnSpc>
                <a:spcPct val="115000"/>
              </a:lnSpc>
              <a:buFont typeface="+mj-lt"/>
              <a:buAutoNum type="arabicPeriod"/>
            </a:pPr>
            <a:r>
              <a:rPr lang="en-US">
                <a:latin typeface="Open Sans" pitchFamily="2" charset="0"/>
              </a:rPr>
              <a:t>Configure the Redux</a:t>
            </a:r>
          </a:p>
          <a:p>
            <a:pPr marL="457200" indent="-457200" algn="l">
              <a:lnSpc>
                <a:spcPct val="115000"/>
              </a:lnSpc>
              <a:buFont typeface="+mj-lt"/>
              <a:buAutoNum type="arabicPeriod"/>
            </a:pPr>
            <a:r>
              <a:rPr lang="en-US">
                <a:latin typeface="Open Sans" pitchFamily="2" charset="0"/>
              </a:rPr>
              <a:t>Create a user-defined component </a:t>
            </a:r>
          </a:p>
          <a:p>
            <a:pPr marL="457200" indent="-457200" algn="l">
              <a:lnSpc>
                <a:spcPct val="115000"/>
              </a:lnSpc>
              <a:buFont typeface="+mj-lt"/>
              <a:buAutoNum type="arabicPeriod"/>
            </a:pPr>
            <a:r>
              <a:rPr lang="en-US">
                <a:latin typeface="Open Sans" pitchFamily="2" charset="0"/>
              </a:rPr>
              <a:t>Test the application</a:t>
            </a:r>
          </a:p>
        </p:txBody>
      </p:sp>
    </p:spTree>
    <p:extLst>
      <p:ext uri="{BB962C8B-B14F-4D97-AF65-F5344CB8AC3E}">
        <p14:creationId xmlns:p14="http://schemas.microsoft.com/office/powerpoint/2010/main" val="29612568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1903496-D2C9-2F47-A7BC-E8F6B65F9F16}"/>
              </a:ext>
            </a:extLst>
          </p:cNvPr>
          <p:cNvSpPr>
            <a:spLocks noGrp="1"/>
          </p:cNvSpPr>
          <p:nvPr>
            <p:ph type="body" idx="10"/>
          </p:nvPr>
        </p:nvSpPr>
        <p:spPr/>
        <p:txBody>
          <a:bodyPr/>
          <a:lstStyle/>
          <a:p>
            <a:r>
              <a:rPr lang="en-US" dirty="0"/>
              <a:t>Connecting Redux with React Components</a:t>
            </a:r>
            <a:endParaRPr lang="en-IN" dirty="0"/>
          </a:p>
        </p:txBody>
      </p:sp>
    </p:spTree>
    <p:extLst>
      <p:ext uri="{BB962C8B-B14F-4D97-AF65-F5344CB8AC3E}">
        <p14:creationId xmlns:p14="http://schemas.microsoft.com/office/powerpoint/2010/main" val="2663969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5277C5D-F3AC-584D-13AE-3E7F8DC5970E}"/>
              </a:ext>
            </a:extLst>
          </p:cNvPr>
          <p:cNvSpPr>
            <a:spLocks noGrp="1"/>
          </p:cNvSpPr>
          <p:nvPr>
            <p:ph type="body" idx="10"/>
          </p:nvPr>
        </p:nvSpPr>
        <p:spPr>
          <a:xfrm>
            <a:off x="1291857" y="1303283"/>
            <a:ext cx="13696999" cy="903776"/>
          </a:xfrm>
        </p:spPr>
        <p:txBody>
          <a:bodyPr/>
          <a:lstStyle/>
          <a:p>
            <a:r>
              <a:rPr lang="en-US"/>
              <a:t>It is an extension of the Redux library that provides React-specific bindings for implementing Redux with React applications.</a:t>
            </a:r>
          </a:p>
          <a:p>
            <a:endParaRPr lang="en-IN"/>
          </a:p>
        </p:txBody>
      </p:sp>
      <p:sp>
        <p:nvSpPr>
          <p:cNvPr id="6" name="Title 5">
            <a:extLst>
              <a:ext uri="{FF2B5EF4-FFF2-40B4-BE49-F238E27FC236}">
                <a16:creationId xmlns:a16="http://schemas.microsoft.com/office/drawing/2014/main" id="{CD6C27A3-41FF-0BFB-14FD-EC1114CEDA7E}"/>
              </a:ext>
            </a:extLst>
          </p:cNvPr>
          <p:cNvSpPr>
            <a:spLocks noGrp="1"/>
          </p:cNvSpPr>
          <p:nvPr>
            <p:ph type="title"/>
          </p:nvPr>
        </p:nvSpPr>
        <p:spPr/>
        <p:txBody>
          <a:bodyPr/>
          <a:lstStyle/>
          <a:p>
            <a:r>
              <a:rPr lang="en-US"/>
              <a:t>Overview of the React Redux Library</a:t>
            </a:r>
            <a:endParaRPr lang="en-IN"/>
          </a:p>
        </p:txBody>
      </p:sp>
      <p:sp>
        <p:nvSpPr>
          <p:cNvPr id="10" name="Brandline_LVC">
            <a:extLst>
              <a:ext uri="{FF2B5EF4-FFF2-40B4-BE49-F238E27FC236}">
                <a16:creationId xmlns:a16="http://schemas.microsoft.com/office/drawing/2014/main" id="{1230EB8C-11AC-8D20-4E93-D760E32B0EBB}"/>
              </a:ext>
            </a:extLst>
          </p:cNvPr>
          <p:cNvSpPr/>
          <p:nvPr/>
        </p:nvSpPr>
        <p:spPr>
          <a:xfrm>
            <a:off x="4508500" y="816324"/>
            <a:ext cx="723312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6263855F-6E37-CF6F-8FDB-61A661DC49F2}"/>
              </a:ext>
            </a:extLst>
          </p:cNvPr>
          <p:cNvSpPr txBox="1"/>
          <p:nvPr/>
        </p:nvSpPr>
        <p:spPr>
          <a:xfrm>
            <a:off x="1765300" y="7306774"/>
            <a:ext cx="12725400"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rPr>
              <a:t>It automatically optimizes performance, ensuring the component only updates when the relevant data changes.</a:t>
            </a:r>
            <a:endParaRPr lang="en-IN" sz="2200">
              <a:solidFill>
                <a:srgbClr val="404040"/>
              </a:solidFill>
              <a:latin typeface="Open Sans" pitchFamily="2" charset="0"/>
            </a:endParaRPr>
          </a:p>
        </p:txBody>
      </p:sp>
      <p:pic>
        <p:nvPicPr>
          <p:cNvPr id="16" name="Picture 15">
            <a:extLst>
              <a:ext uri="{FF2B5EF4-FFF2-40B4-BE49-F238E27FC236}">
                <a16:creationId xmlns:a16="http://schemas.microsoft.com/office/drawing/2014/main" id="{1ED84094-4A40-C35B-076A-3D9CEF6DE6E6}"/>
              </a:ext>
            </a:extLst>
          </p:cNvPr>
          <p:cNvPicPr>
            <a:picLocks noChangeAspect="1"/>
          </p:cNvPicPr>
          <p:nvPr/>
        </p:nvPicPr>
        <p:blipFill>
          <a:blip r:embed="rId3"/>
          <a:stretch>
            <a:fillRect/>
          </a:stretch>
        </p:blipFill>
        <p:spPr>
          <a:xfrm>
            <a:off x="6185223" y="2980190"/>
            <a:ext cx="3910265" cy="3553453"/>
          </a:xfrm>
          <a:prstGeom prst="rect">
            <a:avLst/>
          </a:prstGeom>
        </p:spPr>
      </p:pic>
    </p:spTree>
    <p:extLst>
      <p:ext uri="{BB962C8B-B14F-4D97-AF65-F5344CB8AC3E}">
        <p14:creationId xmlns:p14="http://schemas.microsoft.com/office/powerpoint/2010/main" val="95123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a:t>Overview of State Management</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a:xfrm>
            <a:off x="1279501" y="1288512"/>
            <a:ext cx="13696999" cy="521238"/>
          </a:xfrm>
        </p:spPr>
        <p:txBody>
          <a:bodyPr>
            <a:normAutofit/>
          </a:bodyPr>
          <a:lstStyle/>
          <a:p>
            <a:r>
              <a:rPr lang="en-US">
                <a:solidFill>
                  <a:srgbClr val="404040"/>
                </a:solidFill>
                <a:latin typeface="Open Sans" pitchFamily="2" charset="0"/>
              </a:rPr>
              <a:t>State refers to the condition or status of an application at a particular point in time.</a:t>
            </a:r>
          </a:p>
        </p:txBody>
      </p:sp>
      <p:sp>
        <p:nvSpPr>
          <p:cNvPr id="6" name="Brandline_LVC">
            <a:extLst>
              <a:ext uri="{FF2B5EF4-FFF2-40B4-BE49-F238E27FC236}">
                <a16:creationId xmlns:a16="http://schemas.microsoft.com/office/drawing/2014/main" id="{D2A55D07-FCF4-E51C-C7C6-F19DF97167E7}"/>
              </a:ext>
            </a:extLst>
          </p:cNvPr>
          <p:cNvSpPr/>
          <p:nvPr/>
        </p:nvSpPr>
        <p:spPr>
          <a:xfrm>
            <a:off x="4635500" y="816324"/>
            <a:ext cx="69950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ACC3DB8-E53F-A5D5-8724-F5F0DACE0CDA}"/>
              </a:ext>
            </a:extLst>
          </p:cNvPr>
          <p:cNvSpPr txBox="1"/>
          <p:nvPr/>
        </p:nvSpPr>
        <p:spPr>
          <a:xfrm>
            <a:off x="1446200" y="7517206"/>
            <a:ext cx="13363600" cy="846514"/>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rPr>
              <a:t>State management involves handling and maintaining the state of your application, ensuring that different components can access and update it appropriately. </a:t>
            </a:r>
            <a:endParaRPr lang="en-IN" sz="2200">
              <a:solidFill>
                <a:srgbClr val="404040"/>
              </a:solidFill>
              <a:latin typeface="Open Sans" pitchFamily="2" charset="0"/>
            </a:endParaRPr>
          </a:p>
        </p:txBody>
      </p:sp>
      <p:pic>
        <p:nvPicPr>
          <p:cNvPr id="4" name="Graphic 3">
            <a:extLst>
              <a:ext uri="{FF2B5EF4-FFF2-40B4-BE49-F238E27FC236}">
                <a16:creationId xmlns:a16="http://schemas.microsoft.com/office/drawing/2014/main" id="{5F8D2C08-1648-A1FC-681F-855A922C45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31358" y="2463109"/>
            <a:ext cx="4593284" cy="4400739"/>
          </a:xfrm>
          <a:prstGeom prst="rect">
            <a:avLst/>
          </a:prstGeom>
        </p:spPr>
      </p:pic>
    </p:spTree>
    <p:extLst>
      <p:ext uri="{BB962C8B-B14F-4D97-AF65-F5344CB8AC3E}">
        <p14:creationId xmlns:p14="http://schemas.microsoft.com/office/powerpoint/2010/main" val="15301176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6DC28F-510D-1682-FC48-168C4B0E8382}"/>
              </a:ext>
            </a:extLst>
          </p:cNvPr>
          <p:cNvSpPr>
            <a:spLocks noGrp="1"/>
          </p:cNvSpPr>
          <p:nvPr>
            <p:ph type="body" idx="1"/>
          </p:nvPr>
        </p:nvSpPr>
        <p:spPr>
          <a:xfrm>
            <a:off x="9171602" y="3393544"/>
            <a:ext cx="5817254" cy="2883096"/>
          </a:xfrm>
          <a:prstGeom prst="roundRect">
            <a:avLst>
              <a:gd name="adj" fmla="val 7627"/>
            </a:avLst>
          </a:prstGeom>
          <a:solidFill>
            <a:srgbClr val="CBE7D0"/>
          </a:solidFill>
        </p:spPr>
        <p:txBody>
          <a:bodyPr anchor="ctr">
            <a:normAutofit/>
          </a:bodyPr>
          <a:lstStyle/>
          <a:p>
            <a:r>
              <a:rPr lang="en-US"/>
              <a:t>Steps to integrate the connect function:</a:t>
            </a:r>
          </a:p>
          <a:p>
            <a:endParaRPr lang="en-US" sz="1000"/>
          </a:p>
          <a:p>
            <a:pPr marL="342900" indent="-342900">
              <a:buFont typeface="Arial" panose="020B0604020202020204" pitchFamily="34" charset="0"/>
              <a:buChar char="•"/>
            </a:pPr>
            <a:r>
              <a:rPr lang="en-US"/>
              <a:t>Import the </a:t>
            </a:r>
            <a:r>
              <a:rPr lang="en-US" b="1"/>
              <a:t>connect</a:t>
            </a:r>
            <a:r>
              <a:rPr lang="en-US"/>
              <a:t> function</a:t>
            </a:r>
          </a:p>
          <a:p>
            <a:endParaRPr lang="en-US" sz="1000"/>
          </a:p>
          <a:p>
            <a:pPr marL="342900" indent="-342900">
              <a:buFont typeface="Arial" panose="020B0604020202020204" pitchFamily="34" charset="0"/>
              <a:buChar char="•"/>
            </a:pPr>
            <a:r>
              <a:rPr lang="en-US"/>
              <a:t>Define a </a:t>
            </a:r>
            <a:r>
              <a:rPr lang="en-US" b="1"/>
              <a:t>mapStateToProps</a:t>
            </a:r>
            <a:r>
              <a:rPr lang="en-US"/>
              <a:t> function</a:t>
            </a:r>
          </a:p>
          <a:p>
            <a:endParaRPr lang="en-US" sz="1000"/>
          </a:p>
          <a:p>
            <a:pPr marL="342900" indent="-342900">
              <a:buFont typeface="Arial" panose="020B0604020202020204" pitchFamily="34" charset="0"/>
              <a:buChar char="•"/>
            </a:pPr>
            <a:r>
              <a:rPr lang="en-US"/>
              <a:t>Connect the components</a:t>
            </a:r>
          </a:p>
          <a:p>
            <a:endParaRPr lang="en-US" sz="1000"/>
          </a:p>
          <a:p>
            <a:pPr marL="342900" indent="-342900">
              <a:buFont typeface="Arial" panose="020B0604020202020204" pitchFamily="34" charset="0"/>
              <a:buChar char="•"/>
            </a:pPr>
            <a:r>
              <a:rPr lang="en-US"/>
              <a:t>Access the Redux state</a:t>
            </a:r>
          </a:p>
        </p:txBody>
      </p:sp>
      <p:sp>
        <p:nvSpPr>
          <p:cNvPr id="3" name="Text Placeholder 2">
            <a:extLst>
              <a:ext uri="{FF2B5EF4-FFF2-40B4-BE49-F238E27FC236}">
                <a16:creationId xmlns:a16="http://schemas.microsoft.com/office/drawing/2014/main" id="{582F6326-05EF-6406-635C-06C9CEE402AB}"/>
              </a:ext>
            </a:extLst>
          </p:cNvPr>
          <p:cNvSpPr>
            <a:spLocks noGrp="1"/>
          </p:cNvSpPr>
          <p:nvPr>
            <p:ph type="body" idx="10"/>
          </p:nvPr>
        </p:nvSpPr>
        <p:spPr>
          <a:xfrm>
            <a:off x="1291857" y="1303283"/>
            <a:ext cx="13696999" cy="903776"/>
          </a:xfrm>
        </p:spPr>
        <p:txBody>
          <a:bodyPr/>
          <a:lstStyle/>
          <a:p>
            <a:r>
              <a:rPr lang="en-US"/>
              <a:t>It is a higher-order function provided by the React Redux library to connect React components to the Redux store.</a:t>
            </a:r>
          </a:p>
          <a:p>
            <a:endParaRPr lang="en-IN"/>
          </a:p>
        </p:txBody>
      </p:sp>
      <p:sp>
        <p:nvSpPr>
          <p:cNvPr id="4" name="Title 3">
            <a:extLst>
              <a:ext uri="{FF2B5EF4-FFF2-40B4-BE49-F238E27FC236}">
                <a16:creationId xmlns:a16="http://schemas.microsoft.com/office/drawing/2014/main" id="{CD5B3B38-848E-BB4A-A245-70DE1E1A8135}"/>
              </a:ext>
            </a:extLst>
          </p:cNvPr>
          <p:cNvSpPr>
            <a:spLocks noGrp="1"/>
          </p:cNvSpPr>
          <p:nvPr>
            <p:ph type="title"/>
          </p:nvPr>
        </p:nvSpPr>
        <p:spPr/>
        <p:txBody>
          <a:bodyPr/>
          <a:lstStyle/>
          <a:p>
            <a:r>
              <a:rPr lang="en-US"/>
              <a:t>Connect Function</a:t>
            </a:r>
            <a:endParaRPr lang="en-IN"/>
          </a:p>
        </p:txBody>
      </p:sp>
      <p:sp>
        <p:nvSpPr>
          <p:cNvPr id="6" name="Brandline_LVC">
            <a:extLst>
              <a:ext uri="{FF2B5EF4-FFF2-40B4-BE49-F238E27FC236}">
                <a16:creationId xmlns:a16="http://schemas.microsoft.com/office/drawing/2014/main" id="{CDF16E65-AF28-6946-C211-DBC134C30BCC}"/>
              </a:ext>
            </a:extLst>
          </p:cNvPr>
          <p:cNvSpPr/>
          <p:nvPr/>
        </p:nvSpPr>
        <p:spPr>
          <a:xfrm>
            <a:off x="6184900" y="816324"/>
            <a:ext cx="389143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76170367-3D1D-FDE2-F1F4-2758E4050ADA}"/>
              </a:ext>
            </a:extLst>
          </p:cNvPr>
          <p:cNvPicPr>
            <a:picLocks noChangeAspect="1"/>
          </p:cNvPicPr>
          <p:nvPr/>
        </p:nvPicPr>
        <p:blipFill>
          <a:blip r:embed="rId3"/>
          <a:stretch>
            <a:fillRect/>
          </a:stretch>
        </p:blipFill>
        <p:spPr>
          <a:xfrm>
            <a:off x="2306155" y="2445970"/>
            <a:ext cx="4778244" cy="4778244"/>
          </a:xfrm>
          <a:prstGeom prst="rect">
            <a:avLst/>
          </a:prstGeom>
        </p:spPr>
      </p:pic>
    </p:spTree>
    <p:extLst>
      <p:ext uri="{BB962C8B-B14F-4D97-AF65-F5344CB8AC3E}">
        <p14:creationId xmlns:p14="http://schemas.microsoft.com/office/powerpoint/2010/main" val="9367407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642183-AB83-C23A-0A15-DF40ABE565B1}"/>
              </a:ext>
            </a:extLst>
          </p:cNvPr>
          <p:cNvSpPr>
            <a:spLocks noGrp="1"/>
          </p:cNvSpPr>
          <p:nvPr>
            <p:ph type="body" idx="10"/>
          </p:nvPr>
        </p:nvSpPr>
        <p:spPr>
          <a:xfrm>
            <a:off x="1291857" y="1303283"/>
            <a:ext cx="13696999" cy="903776"/>
          </a:xfrm>
        </p:spPr>
        <p:txBody>
          <a:bodyPr/>
          <a:lstStyle/>
          <a:p>
            <a:r>
              <a:rPr lang="en-US"/>
              <a:t>It is the process of defining functions that map some parts of the Redux state and action dispatchers to the props of a connected React component.</a:t>
            </a:r>
          </a:p>
          <a:p>
            <a:endParaRPr lang="en-IN"/>
          </a:p>
        </p:txBody>
      </p:sp>
      <p:sp>
        <p:nvSpPr>
          <p:cNvPr id="4" name="Title 3">
            <a:extLst>
              <a:ext uri="{FF2B5EF4-FFF2-40B4-BE49-F238E27FC236}">
                <a16:creationId xmlns:a16="http://schemas.microsoft.com/office/drawing/2014/main" id="{6A8CCD93-F6B3-EE3C-A2F0-8DA7DF703E4F}"/>
              </a:ext>
            </a:extLst>
          </p:cNvPr>
          <p:cNvSpPr>
            <a:spLocks noGrp="1"/>
          </p:cNvSpPr>
          <p:nvPr>
            <p:ph type="title"/>
          </p:nvPr>
        </p:nvSpPr>
        <p:spPr/>
        <p:txBody>
          <a:bodyPr/>
          <a:lstStyle/>
          <a:p>
            <a:r>
              <a:rPr lang="en-US"/>
              <a:t>Mapping State and Dispatch to Props</a:t>
            </a:r>
            <a:endParaRPr lang="en-IN"/>
          </a:p>
        </p:txBody>
      </p:sp>
      <p:sp>
        <p:nvSpPr>
          <p:cNvPr id="6" name="Brandline_LVC">
            <a:extLst>
              <a:ext uri="{FF2B5EF4-FFF2-40B4-BE49-F238E27FC236}">
                <a16:creationId xmlns:a16="http://schemas.microsoft.com/office/drawing/2014/main" id="{B5CEE639-ACA0-619A-C29B-CD64E88B15E5}"/>
              </a:ext>
            </a:extLst>
          </p:cNvPr>
          <p:cNvSpPr/>
          <p:nvPr/>
        </p:nvSpPr>
        <p:spPr>
          <a:xfrm>
            <a:off x="4038600" y="816324"/>
            <a:ext cx="817967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 Placeholder 1">
            <a:extLst>
              <a:ext uri="{FF2B5EF4-FFF2-40B4-BE49-F238E27FC236}">
                <a16:creationId xmlns:a16="http://schemas.microsoft.com/office/drawing/2014/main" id="{8DAF5D38-1C2D-FD01-0BC4-DA40DE04F6C8}"/>
              </a:ext>
            </a:extLst>
          </p:cNvPr>
          <p:cNvSpPr>
            <a:spLocks noGrp="1"/>
          </p:cNvSpPr>
          <p:nvPr>
            <p:ph type="body" idx="1"/>
          </p:nvPr>
        </p:nvSpPr>
        <p:spPr>
          <a:xfrm>
            <a:off x="3023660" y="2934255"/>
            <a:ext cx="10368490" cy="1225930"/>
          </a:xfrm>
          <a:prstGeom prst="roundRect">
            <a:avLst/>
          </a:prstGeom>
          <a:solidFill>
            <a:srgbClr val="A6D3D8"/>
          </a:solidFill>
        </p:spPr>
        <p:txBody>
          <a:bodyPr>
            <a:normAutofit/>
          </a:bodyPr>
          <a:lstStyle/>
          <a:p>
            <a:pPr algn="ctr">
              <a:lnSpc>
                <a:spcPct val="115000"/>
              </a:lnSpc>
            </a:pPr>
            <a:endParaRPr lang="en-US" sz="1000">
              <a:latin typeface="Open Sans" pitchFamily="2" charset="0"/>
            </a:endParaRPr>
          </a:p>
          <a:p>
            <a:pPr algn="ctr">
              <a:lnSpc>
                <a:spcPct val="115000"/>
              </a:lnSpc>
            </a:pPr>
            <a:r>
              <a:rPr lang="en-US">
                <a:latin typeface="Open Sans" pitchFamily="2" charset="0"/>
              </a:rPr>
              <a:t>Mapping state to props allows components to access the specific parts of the global state, making relevant data available for rendering.</a:t>
            </a:r>
          </a:p>
        </p:txBody>
      </p:sp>
      <p:sp>
        <p:nvSpPr>
          <p:cNvPr id="8" name="Text Placeholder 1">
            <a:extLst>
              <a:ext uri="{FF2B5EF4-FFF2-40B4-BE49-F238E27FC236}">
                <a16:creationId xmlns:a16="http://schemas.microsoft.com/office/drawing/2014/main" id="{958F6F57-0023-7062-E898-0C2EBA6A0306}"/>
              </a:ext>
            </a:extLst>
          </p:cNvPr>
          <p:cNvSpPr txBox="1">
            <a:spLocks/>
          </p:cNvSpPr>
          <p:nvPr/>
        </p:nvSpPr>
        <p:spPr>
          <a:xfrm>
            <a:off x="3011304" y="4774521"/>
            <a:ext cx="10380846" cy="1225930"/>
          </a:xfrm>
          <a:prstGeom prst="roundRect">
            <a:avLst/>
          </a:prstGeom>
          <a:solidFill>
            <a:srgbClr val="A6D3D8"/>
          </a:solidFill>
          <a:ln>
            <a:noFill/>
          </a:ln>
        </p:spPr>
        <p:txBody>
          <a:bodyPr spcFirstLastPara="1" vert="horz" wrap="square" lIns="91425" tIns="0" rIns="91425" bIns="0" rtlCol="0" anchor="t" anchorCtr="0">
            <a:norm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dirty="0">
                <a:solidFill>
                  <a:schemeClr val="tx1">
                    <a:lumMod val="75000"/>
                    <a:lumOff val="25000"/>
                  </a:schemeClr>
                </a:solidFill>
                <a:latin typeface="Open Sans"/>
                <a:ea typeface="Open Sans"/>
                <a:cs typeface="Open Sans"/>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15000"/>
              </a:lnSpc>
            </a:pPr>
            <a:endParaRPr lang="en-US" sz="1000">
              <a:latin typeface="Open Sans" pitchFamily="2" charset="0"/>
            </a:endParaRPr>
          </a:p>
          <a:p>
            <a:pPr algn="ctr">
              <a:lnSpc>
                <a:spcPct val="115000"/>
              </a:lnSpc>
            </a:pPr>
            <a:r>
              <a:rPr lang="en-US">
                <a:latin typeface="Open Sans" pitchFamily="2" charset="0"/>
              </a:rPr>
              <a:t>Mapping dispatch functions to props enables components to dispatch actions to the Redux store, triggering state changes.</a:t>
            </a:r>
          </a:p>
        </p:txBody>
      </p:sp>
      <p:sp>
        <p:nvSpPr>
          <p:cNvPr id="9" name="Text Placeholder 1">
            <a:extLst>
              <a:ext uri="{FF2B5EF4-FFF2-40B4-BE49-F238E27FC236}">
                <a16:creationId xmlns:a16="http://schemas.microsoft.com/office/drawing/2014/main" id="{B76BA792-68B0-46FA-071F-A99DD815BE08}"/>
              </a:ext>
            </a:extLst>
          </p:cNvPr>
          <p:cNvSpPr txBox="1">
            <a:spLocks/>
          </p:cNvSpPr>
          <p:nvPr/>
        </p:nvSpPr>
        <p:spPr>
          <a:xfrm>
            <a:off x="3011304" y="6614787"/>
            <a:ext cx="10380846" cy="1225930"/>
          </a:xfrm>
          <a:prstGeom prst="roundRect">
            <a:avLst/>
          </a:prstGeom>
          <a:solidFill>
            <a:srgbClr val="A6D3D8"/>
          </a:solidFill>
          <a:ln>
            <a:noFill/>
          </a:ln>
        </p:spPr>
        <p:txBody>
          <a:bodyPr spcFirstLastPara="1" vert="horz" wrap="square" lIns="91425" tIns="0" rIns="91425" bIns="0" rtlCol="0" anchor="t" anchorCtr="0">
            <a:normAutofit fontScale="92500"/>
          </a:bodyPr>
          <a:lstStyle>
            <a:lvl1pPr marL="0" indent="0" algn="l" defTabSz="914400" rtl="0" eaLnBrk="1" latinLnBrk="0" hangingPunct="1">
              <a:lnSpc>
                <a:spcPct val="114000"/>
              </a:lnSpc>
              <a:spcBef>
                <a:spcPts val="0"/>
              </a:spcBef>
              <a:buFont typeface="Arial" panose="020B0604020202020204" pitchFamily="34" charset="0"/>
              <a:buNone/>
              <a:defRPr lang="en-GB" sz="2200" kern="1200" dirty="0">
                <a:solidFill>
                  <a:schemeClr val="tx1">
                    <a:lumMod val="75000"/>
                    <a:lumOff val="25000"/>
                  </a:schemeClr>
                </a:solidFill>
                <a:latin typeface="Open Sans"/>
                <a:ea typeface="Open Sans"/>
                <a:cs typeface="Open Sans"/>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15000"/>
              </a:lnSpc>
            </a:pPr>
            <a:endParaRPr lang="en-US" sz="1000">
              <a:latin typeface="Open Sans" pitchFamily="2" charset="0"/>
            </a:endParaRPr>
          </a:p>
          <a:p>
            <a:pPr algn="ctr">
              <a:lnSpc>
                <a:spcPct val="115000"/>
              </a:lnSpc>
            </a:pPr>
            <a:r>
              <a:rPr lang="en-US" sz="2400">
                <a:latin typeface="Open Sans" pitchFamily="2" charset="0"/>
              </a:rPr>
              <a:t>Mapping state and dispatch to props facilitates easier testing of components, as these functions can be mocked or overridden during testing.</a:t>
            </a:r>
          </a:p>
          <a:p>
            <a:pPr algn="ctr">
              <a:lnSpc>
                <a:spcPct val="115000"/>
              </a:lnSpc>
            </a:pPr>
            <a:endParaRPr lang="en-US" sz="1000">
              <a:latin typeface="Open Sans" pitchFamily="2" charset="0"/>
            </a:endParaRPr>
          </a:p>
        </p:txBody>
      </p:sp>
      <p:sp>
        <p:nvSpPr>
          <p:cNvPr id="11" name="Arrow: Down 10">
            <a:extLst>
              <a:ext uri="{FF2B5EF4-FFF2-40B4-BE49-F238E27FC236}">
                <a16:creationId xmlns:a16="http://schemas.microsoft.com/office/drawing/2014/main" id="{982C9E03-B54B-3187-5A4A-46A75D2F98CE}"/>
              </a:ext>
            </a:extLst>
          </p:cNvPr>
          <p:cNvSpPr/>
          <p:nvPr/>
        </p:nvSpPr>
        <p:spPr>
          <a:xfrm flipH="1">
            <a:off x="8077376" y="4160185"/>
            <a:ext cx="248701" cy="614336"/>
          </a:xfrm>
          <a:prstGeom prst="downArrow">
            <a:avLst/>
          </a:prstGeom>
          <a:solidFill>
            <a:srgbClr val="729B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Down 11">
            <a:extLst>
              <a:ext uri="{FF2B5EF4-FFF2-40B4-BE49-F238E27FC236}">
                <a16:creationId xmlns:a16="http://schemas.microsoft.com/office/drawing/2014/main" id="{75EF645B-2B3E-BD0E-6B48-6006C4AA1440}"/>
              </a:ext>
            </a:extLst>
          </p:cNvPr>
          <p:cNvSpPr/>
          <p:nvPr/>
        </p:nvSpPr>
        <p:spPr>
          <a:xfrm flipH="1">
            <a:off x="8080547" y="6000451"/>
            <a:ext cx="248701" cy="614336"/>
          </a:xfrm>
          <a:prstGeom prst="downArrow">
            <a:avLst/>
          </a:prstGeom>
          <a:solidFill>
            <a:srgbClr val="729BA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670054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50F53E-3D95-E7DA-EF67-0FCAB93565E5}"/>
              </a:ext>
            </a:extLst>
          </p:cNvPr>
          <p:cNvSpPr>
            <a:spLocks noGrp="1"/>
          </p:cNvSpPr>
          <p:nvPr>
            <p:ph type="body" sz="quarter" idx="15"/>
          </p:nvPr>
        </p:nvSpPr>
        <p:spPr>
          <a:xfrm>
            <a:off x="1332875" y="1411314"/>
            <a:ext cx="9036000" cy="1365843"/>
          </a:xfrm>
        </p:spPr>
        <p:txBody>
          <a:bodyPr>
            <a:normAutofit/>
          </a:bodyPr>
          <a:lstStyle/>
          <a:p>
            <a:pPr>
              <a:lnSpc>
                <a:spcPct val="115000"/>
              </a:lnSpc>
            </a:pPr>
            <a:r>
              <a:rPr lang="en-US">
                <a:solidFill>
                  <a:srgbClr val="404040"/>
                </a:solidFill>
                <a:latin typeface="Open Sans" pitchFamily="2" charset="0"/>
              </a:rPr>
              <a:t>State management involves handling and maintaining the state of your application, ensuring that different components can access and update it appropriately.</a:t>
            </a:r>
          </a:p>
        </p:txBody>
      </p:sp>
      <p:sp>
        <p:nvSpPr>
          <p:cNvPr id="4" name="Text Placeholder 3">
            <a:extLst>
              <a:ext uri="{FF2B5EF4-FFF2-40B4-BE49-F238E27FC236}">
                <a16:creationId xmlns:a16="http://schemas.microsoft.com/office/drawing/2014/main" id="{BB29440D-05D9-7D39-C47B-BAE4B000BE7A}"/>
              </a:ext>
            </a:extLst>
          </p:cNvPr>
          <p:cNvSpPr>
            <a:spLocks noGrp="1"/>
          </p:cNvSpPr>
          <p:nvPr>
            <p:ph type="body" sz="quarter" idx="16"/>
          </p:nvPr>
        </p:nvSpPr>
        <p:spPr>
          <a:xfrm>
            <a:off x="1352520" y="5371440"/>
            <a:ext cx="9034444" cy="1365843"/>
          </a:xfrm>
        </p:spPr>
        <p:txBody>
          <a:bodyPr>
            <a:normAutofit/>
          </a:bodyPr>
          <a:lstStyle/>
          <a:p>
            <a:pPr>
              <a:lnSpc>
                <a:spcPct val="115000"/>
              </a:lnSpc>
            </a:pPr>
            <a:r>
              <a:rPr lang="en-US">
                <a:solidFill>
                  <a:srgbClr val="404040"/>
                </a:solidFill>
                <a:latin typeface="Open Sans" pitchFamily="2" charset="0"/>
              </a:rPr>
              <a:t>The React Redux library is an extension of the Redux library that provides React-specific bindings for implementing Redux with </a:t>
            </a:r>
          </a:p>
          <a:p>
            <a:pPr>
              <a:lnSpc>
                <a:spcPct val="115000"/>
              </a:lnSpc>
            </a:pPr>
            <a:r>
              <a:rPr lang="en-US">
                <a:solidFill>
                  <a:srgbClr val="404040"/>
                </a:solidFill>
                <a:latin typeface="Open Sans" pitchFamily="2" charset="0"/>
              </a:rPr>
              <a:t>React applications.</a:t>
            </a:r>
          </a:p>
        </p:txBody>
      </p:sp>
      <p:sp>
        <p:nvSpPr>
          <p:cNvPr id="5" name="Text Placeholder 4">
            <a:extLst>
              <a:ext uri="{FF2B5EF4-FFF2-40B4-BE49-F238E27FC236}">
                <a16:creationId xmlns:a16="http://schemas.microsoft.com/office/drawing/2014/main" id="{725E13F6-6113-71E5-F34F-4AA2264B5451}"/>
              </a:ext>
            </a:extLst>
          </p:cNvPr>
          <p:cNvSpPr>
            <a:spLocks noGrp="1"/>
          </p:cNvSpPr>
          <p:nvPr>
            <p:ph type="body" sz="quarter" idx="17"/>
          </p:nvPr>
        </p:nvSpPr>
        <p:spPr>
          <a:xfrm>
            <a:off x="1331837" y="2969418"/>
            <a:ext cx="9036000" cy="1007429"/>
          </a:xfrm>
        </p:spPr>
        <p:txBody>
          <a:bodyPr>
            <a:normAutofit/>
          </a:bodyPr>
          <a:lstStyle/>
          <a:p>
            <a:pPr>
              <a:lnSpc>
                <a:spcPct val="115000"/>
              </a:lnSpc>
            </a:pPr>
            <a:r>
              <a:rPr lang="en-US">
                <a:solidFill>
                  <a:srgbClr val="404040"/>
                </a:solidFill>
                <a:latin typeface="Open Sans" pitchFamily="2" charset="0"/>
              </a:rPr>
              <a:t>Actions are the core building blocks that describe events or changes within an application.</a:t>
            </a:r>
          </a:p>
        </p:txBody>
      </p:sp>
      <p:sp>
        <p:nvSpPr>
          <p:cNvPr id="6" name="Text Placeholder 5">
            <a:extLst>
              <a:ext uri="{FF2B5EF4-FFF2-40B4-BE49-F238E27FC236}">
                <a16:creationId xmlns:a16="http://schemas.microsoft.com/office/drawing/2014/main" id="{A1A7381D-4CD5-A357-E997-F29D3884A523}"/>
              </a:ext>
            </a:extLst>
          </p:cNvPr>
          <p:cNvSpPr>
            <a:spLocks noGrp="1"/>
          </p:cNvSpPr>
          <p:nvPr>
            <p:ph type="body" sz="quarter" idx="18"/>
          </p:nvPr>
        </p:nvSpPr>
        <p:spPr>
          <a:xfrm>
            <a:off x="1331837" y="4169108"/>
            <a:ext cx="9034445" cy="1010072"/>
          </a:xfrm>
        </p:spPr>
        <p:txBody>
          <a:bodyPr>
            <a:normAutofit/>
          </a:bodyPr>
          <a:lstStyle/>
          <a:p>
            <a:pPr>
              <a:lnSpc>
                <a:spcPct val="115000"/>
              </a:lnSpc>
            </a:pPr>
            <a:r>
              <a:rPr lang="en-US">
                <a:solidFill>
                  <a:srgbClr val="404040"/>
                </a:solidFill>
                <a:latin typeface="Open Sans" pitchFamily="2" charset="0"/>
              </a:rPr>
              <a:t>The dispatch function is a fundamental tool in Redux for initiating state changes by dispatching actions.</a:t>
            </a:r>
          </a:p>
        </p:txBody>
      </p:sp>
      <p:pic>
        <p:nvPicPr>
          <p:cNvPr id="2" name="Picture 1" descr="A blue and white circle with a white circle&#10;&#10;Description automatically generated with low confidence">
            <a:extLst>
              <a:ext uri="{FF2B5EF4-FFF2-40B4-BE49-F238E27FC236}">
                <a16:creationId xmlns:a16="http://schemas.microsoft.com/office/drawing/2014/main" id="{3F75B7CB-1AA3-585A-AE26-2EEC63A934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36" y="1473657"/>
            <a:ext cx="396244" cy="387931"/>
          </a:xfrm>
          <a:prstGeom prst="rect">
            <a:avLst/>
          </a:prstGeom>
        </p:spPr>
      </p:pic>
      <p:pic>
        <p:nvPicPr>
          <p:cNvPr id="27" name="Picture 26" descr="A blue and white circle with a white circle&#10;&#10;Description automatically generated with low confidence">
            <a:extLst>
              <a:ext uri="{FF2B5EF4-FFF2-40B4-BE49-F238E27FC236}">
                <a16:creationId xmlns:a16="http://schemas.microsoft.com/office/drawing/2014/main" id="{5D1830A9-B24A-8050-D111-CD732FA90A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600" y="4209984"/>
            <a:ext cx="396244" cy="387931"/>
          </a:xfrm>
          <a:prstGeom prst="rect">
            <a:avLst/>
          </a:prstGeom>
        </p:spPr>
      </p:pic>
      <p:pic>
        <p:nvPicPr>
          <p:cNvPr id="28" name="Picture 27" descr="A blue and white circle with a white circle&#10;&#10;Description automatically generated with low confidence">
            <a:extLst>
              <a:ext uri="{FF2B5EF4-FFF2-40B4-BE49-F238E27FC236}">
                <a16:creationId xmlns:a16="http://schemas.microsoft.com/office/drawing/2014/main" id="{EEA1EC8E-0FE8-F629-E15B-DC6A4C683C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36" y="3060123"/>
            <a:ext cx="396244" cy="387931"/>
          </a:xfrm>
          <a:prstGeom prst="rect">
            <a:avLst/>
          </a:prstGeom>
        </p:spPr>
      </p:pic>
      <p:pic>
        <p:nvPicPr>
          <p:cNvPr id="29" name="Picture 28" descr="A blue and white circle with a white circle&#10;&#10;Description automatically generated with low confidence">
            <a:extLst>
              <a:ext uri="{FF2B5EF4-FFF2-40B4-BE49-F238E27FC236}">
                <a16:creationId xmlns:a16="http://schemas.microsoft.com/office/drawing/2014/main" id="{71DDC7C1-F437-5D75-EDA1-709A5C0DB2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00" y="5431413"/>
            <a:ext cx="396244" cy="387931"/>
          </a:xfrm>
          <a:prstGeom prst="rect">
            <a:avLst/>
          </a:prstGeom>
        </p:spPr>
      </p:pic>
    </p:spTree>
    <p:extLst>
      <p:ext uri="{BB962C8B-B14F-4D97-AF65-F5344CB8AC3E}">
        <p14:creationId xmlns:p14="http://schemas.microsoft.com/office/powerpoint/2010/main" val="1769148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0762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2911ED5-17DC-30A5-F1D0-07665D3F4320}"/>
              </a:ext>
            </a:extLst>
          </p:cNvPr>
          <p:cNvSpPr>
            <a:spLocks noGrp="1"/>
          </p:cNvSpPr>
          <p:nvPr>
            <p:ph type="body" sz="quarter" idx="12"/>
          </p:nvPr>
        </p:nvSpPr>
        <p:spPr>
          <a:xfrm>
            <a:off x="2330450" y="2698180"/>
            <a:ext cx="11250613" cy="836613"/>
          </a:xfrm>
        </p:spPr>
        <p:txBody>
          <a:bodyPr/>
          <a:lstStyle/>
          <a:p>
            <a:r>
              <a:rPr lang="en-US"/>
              <a:t>Defines action dispatchers</a:t>
            </a:r>
          </a:p>
        </p:txBody>
      </p:sp>
      <p:sp>
        <p:nvSpPr>
          <p:cNvPr id="13" name="Text Placeholder 12">
            <a:extLst>
              <a:ext uri="{FF2B5EF4-FFF2-40B4-BE49-F238E27FC236}">
                <a16:creationId xmlns:a16="http://schemas.microsoft.com/office/drawing/2014/main" id="{F53818F7-55F3-B420-4E73-16290B5C2553}"/>
              </a:ext>
            </a:extLst>
          </p:cNvPr>
          <p:cNvSpPr>
            <a:spLocks noGrp="1"/>
          </p:cNvSpPr>
          <p:nvPr>
            <p:ph type="body" sz="quarter" idx="13"/>
          </p:nvPr>
        </p:nvSpPr>
        <p:spPr>
          <a:xfrm>
            <a:off x="2334566" y="3629064"/>
            <a:ext cx="11250613" cy="836613"/>
          </a:xfrm>
        </p:spPr>
        <p:txBody>
          <a:bodyPr/>
          <a:lstStyle/>
          <a:p>
            <a:r>
              <a:rPr lang="en-US"/>
              <a:t>Imports the Redux store</a:t>
            </a:r>
          </a:p>
        </p:txBody>
      </p:sp>
      <p:sp>
        <p:nvSpPr>
          <p:cNvPr id="14" name="Text Placeholder 13">
            <a:extLst>
              <a:ext uri="{FF2B5EF4-FFF2-40B4-BE49-F238E27FC236}">
                <a16:creationId xmlns:a16="http://schemas.microsoft.com/office/drawing/2014/main" id="{060D6C23-8D34-7FD4-64AC-50102AE63F50}"/>
              </a:ext>
            </a:extLst>
          </p:cNvPr>
          <p:cNvSpPr>
            <a:spLocks noGrp="1"/>
          </p:cNvSpPr>
          <p:nvPr>
            <p:ph type="body" sz="quarter" idx="14"/>
          </p:nvPr>
        </p:nvSpPr>
        <p:spPr>
          <a:xfrm>
            <a:off x="2334566" y="4568181"/>
            <a:ext cx="11250613" cy="836613"/>
          </a:xfrm>
        </p:spPr>
        <p:txBody>
          <a:bodyPr/>
          <a:lstStyle/>
          <a:p>
            <a:r>
              <a:rPr lang="en-US"/>
              <a:t>Establishes a connection between components and the store</a:t>
            </a:r>
          </a:p>
        </p:txBody>
      </p:sp>
      <p:sp>
        <p:nvSpPr>
          <p:cNvPr id="15" name="Text Placeholder 14">
            <a:extLst>
              <a:ext uri="{FF2B5EF4-FFF2-40B4-BE49-F238E27FC236}">
                <a16:creationId xmlns:a16="http://schemas.microsoft.com/office/drawing/2014/main" id="{0AA3BE49-8C80-8FB3-7248-EC9675CC9028}"/>
              </a:ext>
            </a:extLst>
          </p:cNvPr>
          <p:cNvSpPr>
            <a:spLocks noGrp="1"/>
          </p:cNvSpPr>
          <p:nvPr>
            <p:ph type="body" sz="quarter" idx="15"/>
          </p:nvPr>
        </p:nvSpPr>
        <p:spPr>
          <a:xfrm>
            <a:off x="2338682" y="5511422"/>
            <a:ext cx="11250613" cy="836613"/>
          </a:xfrm>
        </p:spPr>
        <p:txBody>
          <a:bodyPr/>
          <a:lstStyle/>
          <a:p>
            <a:r>
              <a:rPr lang="en-US"/>
              <a:t>Creates a new Redux store</a:t>
            </a:r>
          </a:p>
        </p:txBody>
      </p:sp>
      <p:sp>
        <p:nvSpPr>
          <p:cNvPr id="11" name="Text Placeholder 10">
            <a:extLst>
              <a:ext uri="{FF2B5EF4-FFF2-40B4-BE49-F238E27FC236}">
                <a16:creationId xmlns:a16="http://schemas.microsoft.com/office/drawing/2014/main" id="{77B7DF5B-FD8E-98DC-73F7-D43AF2C63189}"/>
              </a:ext>
            </a:extLst>
          </p:cNvPr>
          <p:cNvSpPr>
            <a:spLocks noGrp="1"/>
          </p:cNvSpPr>
          <p:nvPr>
            <p:ph type="body" sz="quarter" idx="11"/>
          </p:nvPr>
        </p:nvSpPr>
        <p:spPr>
          <a:xfrm>
            <a:off x="2967015" y="580287"/>
            <a:ext cx="12401573" cy="1447009"/>
          </a:xfrm>
        </p:spPr>
        <p:txBody>
          <a:bodyPr/>
          <a:lstStyle/>
          <a:p>
            <a:r>
              <a:rPr lang="en-US"/>
              <a:t>What does the </a:t>
            </a:r>
            <a:r>
              <a:rPr lang="en-US" i="1"/>
              <a:t>connect</a:t>
            </a:r>
            <a:r>
              <a:rPr lang="en-US"/>
              <a:t> function do?</a:t>
            </a:r>
          </a:p>
        </p:txBody>
      </p:sp>
      <p:sp>
        <p:nvSpPr>
          <p:cNvPr id="8" name="Text Placeholder 7">
            <a:extLst>
              <a:ext uri="{FF2B5EF4-FFF2-40B4-BE49-F238E27FC236}">
                <a16:creationId xmlns:a16="http://schemas.microsoft.com/office/drawing/2014/main" id="{8DD69211-1FC3-1CE0-F6F5-EDF5AFB33DBF}"/>
              </a:ext>
            </a:extLst>
          </p:cNvPr>
          <p:cNvSpPr>
            <a:spLocks noGrp="1"/>
          </p:cNvSpPr>
          <p:nvPr>
            <p:ph type="body" sz="quarter" idx="10"/>
          </p:nvPr>
        </p:nvSpPr>
        <p:spPr/>
        <p:txBody>
          <a:bodyPr/>
          <a:lstStyle/>
          <a:p>
            <a:r>
              <a:rPr lang="en-US"/>
              <a:t>1</a:t>
            </a:r>
          </a:p>
        </p:txBody>
      </p:sp>
    </p:spTree>
    <p:extLst>
      <p:ext uri="{BB962C8B-B14F-4D97-AF65-F5344CB8AC3E}">
        <p14:creationId xmlns:p14="http://schemas.microsoft.com/office/powerpoint/2010/main" val="22520119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B3DA8E-69E6-B266-1A11-17D55E48B347}"/>
              </a:ext>
            </a:extLst>
          </p:cNvPr>
          <p:cNvSpPr>
            <a:spLocks noGrp="1"/>
          </p:cNvSpPr>
          <p:nvPr>
            <p:ph type="body" sz="quarter" idx="18"/>
          </p:nvPr>
        </p:nvSpPr>
        <p:spPr>
          <a:xfrm>
            <a:off x="3251201" y="7277661"/>
            <a:ext cx="8834438" cy="584200"/>
          </a:xfrm>
        </p:spPr>
        <p:txBody>
          <a:bodyPr/>
          <a:lstStyle/>
          <a:p>
            <a:r>
              <a:rPr lang="en-US"/>
              <a:t>C</a:t>
            </a:r>
          </a:p>
        </p:txBody>
      </p:sp>
      <p:sp>
        <p:nvSpPr>
          <p:cNvPr id="3" name="Text Placeholder 2">
            <a:extLst>
              <a:ext uri="{FF2B5EF4-FFF2-40B4-BE49-F238E27FC236}">
                <a16:creationId xmlns:a16="http://schemas.microsoft.com/office/drawing/2014/main" id="{26DDBC8C-F0A1-02CF-84FC-DE9D86A77F11}"/>
              </a:ext>
            </a:extLst>
          </p:cNvPr>
          <p:cNvSpPr>
            <a:spLocks noGrp="1"/>
          </p:cNvSpPr>
          <p:nvPr>
            <p:ph type="body" sz="quarter" idx="16"/>
          </p:nvPr>
        </p:nvSpPr>
        <p:spPr>
          <a:xfrm>
            <a:off x="669925" y="7935913"/>
            <a:ext cx="13095288" cy="1004887"/>
          </a:xfrm>
        </p:spPr>
        <p:txBody>
          <a:bodyPr/>
          <a:lstStyle/>
          <a:p>
            <a:r>
              <a:rPr lang="en-US"/>
              <a:t>The </a:t>
            </a:r>
            <a:r>
              <a:rPr lang="en-US" i="1"/>
              <a:t>connect</a:t>
            </a:r>
            <a:r>
              <a:rPr lang="en-US"/>
              <a:t> function from the React Redux library is used to connect React components to the Redux store.</a:t>
            </a:r>
          </a:p>
        </p:txBody>
      </p:sp>
      <p:sp>
        <p:nvSpPr>
          <p:cNvPr id="4" name="Text Placeholder 3">
            <a:extLst>
              <a:ext uri="{FF2B5EF4-FFF2-40B4-BE49-F238E27FC236}">
                <a16:creationId xmlns:a16="http://schemas.microsoft.com/office/drawing/2014/main" id="{3D2C483C-2397-2A60-C1BC-40404E768286}"/>
              </a:ext>
            </a:extLst>
          </p:cNvPr>
          <p:cNvSpPr>
            <a:spLocks noGrp="1"/>
          </p:cNvSpPr>
          <p:nvPr>
            <p:ph type="body" sz="quarter" idx="15"/>
          </p:nvPr>
        </p:nvSpPr>
        <p:spPr>
          <a:xfrm>
            <a:off x="2338682" y="5511422"/>
            <a:ext cx="11250613" cy="836613"/>
          </a:xfrm>
        </p:spPr>
        <p:txBody>
          <a:bodyPr/>
          <a:lstStyle/>
          <a:p>
            <a:r>
              <a:rPr lang="en-US"/>
              <a:t>Creates a new Redux store</a:t>
            </a:r>
          </a:p>
        </p:txBody>
      </p:sp>
      <p:sp>
        <p:nvSpPr>
          <p:cNvPr id="5" name="Text Placeholder 4">
            <a:extLst>
              <a:ext uri="{FF2B5EF4-FFF2-40B4-BE49-F238E27FC236}">
                <a16:creationId xmlns:a16="http://schemas.microsoft.com/office/drawing/2014/main" id="{ABE7ACEE-E11C-4DCD-1E48-7CA2E43E1198}"/>
              </a:ext>
            </a:extLst>
          </p:cNvPr>
          <p:cNvSpPr>
            <a:spLocks noGrp="1"/>
          </p:cNvSpPr>
          <p:nvPr>
            <p:ph type="body" sz="quarter" idx="14"/>
          </p:nvPr>
        </p:nvSpPr>
        <p:spPr>
          <a:xfrm>
            <a:off x="2334566" y="4568181"/>
            <a:ext cx="11250613" cy="836613"/>
          </a:xfrm>
        </p:spPr>
        <p:txBody>
          <a:bodyPr/>
          <a:lstStyle/>
          <a:p>
            <a:r>
              <a:rPr lang="en-US"/>
              <a:t>Establishes a connection between components and the store</a:t>
            </a:r>
          </a:p>
        </p:txBody>
      </p:sp>
      <p:sp>
        <p:nvSpPr>
          <p:cNvPr id="6" name="Text Placeholder 5">
            <a:extLst>
              <a:ext uri="{FF2B5EF4-FFF2-40B4-BE49-F238E27FC236}">
                <a16:creationId xmlns:a16="http://schemas.microsoft.com/office/drawing/2014/main" id="{458BD640-3787-AF7E-54DE-FED4F4F14056}"/>
              </a:ext>
            </a:extLst>
          </p:cNvPr>
          <p:cNvSpPr>
            <a:spLocks noGrp="1"/>
          </p:cNvSpPr>
          <p:nvPr>
            <p:ph type="body" sz="quarter" idx="13"/>
          </p:nvPr>
        </p:nvSpPr>
        <p:spPr>
          <a:xfrm>
            <a:off x="2334566" y="3629064"/>
            <a:ext cx="11250613" cy="836613"/>
          </a:xfrm>
        </p:spPr>
        <p:txBody>
          <a:bodyPr/>
          <a:lstStyle/>
          <a:p>
            <a:r>
              <a:rPr lang="en-US"/>
              <a:t>Imports the Redux store</a:t>
            </a:r>
          </a:p>
        </p:txBody>
      </p:sp>
      <p:sp>
        <p:nvSpPr>
          <p:cNvPr id="7" name="Text Placeholder 6">
            <a:extLst>
              <a:ext uri="{FF2B5EF4-FFF2-40B4-BE49-F238E27FC236}">
                <a16:creationId xmlns:a16="http://schemas.microsoft.com/office/drawing/2014/main" id="{7B67C950-FF36-AEF1-D072-1F34712D0C9F}"/>
              </a:ext>
            </a:extLst>
          </p:cNvPr>
          <p:cNvSpPr>
            <a:spLocks noGrp="1"/>
          </p:cNvSpPr>
          <p:nvPr>
            <p:ph type="body" sz="quarter" idx="12"/>
          </p:nvPr>
        </p:nvSpPr>
        <p:spPr>
          <a:xfrm>
            <a:off x="2330450" y="2698180"/>
            <a:ext cx="11250613" cy="836613"/>
          </a:xfrm>
        </p:spPr>
        <p:txBody>
          <a:bodyPr/>
          <a:lstStyle/>
          <a:p>
            <a:r>
              <a:rPr lang="en-US"/>
              <a:t>Defines action dispatchers</a:t>
            </a:r>
          </a:p>
        </p:txBody>
      </p:sp>
      <p:sp>
        <p:nvSpPr>
          <p:cNvPr id="16" name="Text Placeholder 15">
            <a:extLst>
              <a:ext uri="{FF2B5EF4-FFF2-40B4-BE49-F238E27FC236}">
                <a16:creationId xmlns:a16="http://schemas.microsoft.com/office/drawing/2014/main" id="{3E3F581E-A6C3-263B-8782-F2C3687CA655}"/>
              </a:ext>
            </a:extLst>
          </p:cNvPr>
          <p:cNvSpPr>
            <a:spLocks noGrp="1"/>
          </p:cNvSpPr>
          <p:nvPr>
            <p:ph type="body" sz="quarter" idx="11"/>
          </p:nvPr>
        </p:nvSpPr>
        <p:spPr/>
        <p:txBody>
          <a:bodyPr/>
          <a:lstStyle/>
          <a:p>
            <a:r>
              <a:rPr lang="en-US"/>
              <a:t>What does the </a:t>
            </a:r>
            <a:r>
              <a:rPr lang="en-US" i="1"/>
              <a:t>connect</a:t>
            </a:r>
            <a:r>
              <a:rPr lang="en-US"/>
              <a:t> function do?</a:t>
            </a:r>
          </a:p>
        </p:txBody>
      </p:sp>
      <p:sp>
        <p:nvSpPr>
          <p:cNvPr id="8" name="Text Placeholder 7">
            <a:extLst>
              <a:ext uri="{FF2B5EF4-FFF2-40B4-BE49-F238E27FC236}">
                <a16:creationId xmlns:a16="http://schemas.microsoft.com/office/drawing/2014/main" id="{143BECBC-B45A-14E9-1925-EC6CA9D92873}"/>
              </a:ext>
            </a:extLst>
          </p:cNvPr>
          <p:cNvSpPr>
            <a:spLocks noGrp="1"/>
          </p:cNvSpPr>
          <p:nvPr>
            <p:ph type="body" sz="quarter" idx="10"/>
          </p:nvPr>
        </p:nvSpPr>
        <p:spPr>
          <a:xfrm>
            <a:off x="1562100" y="1193800"/>
            <a:ext cx="1135063" cy="830263"/>
          </a:xfrm>
        </p:spPr>
        <p:txBody>
          <a:bodyPr>
            <a:normAutofit/>
          </a:bodyPr>
          <a:lstStyle/>
          <a:p>
            <a:r>
              <a:rPr lang="en-US"/>
              <a:t>1</a:t>
            </a:r>
          </a:p>
        </p:txBody>
      </p:sp>
    </p:spTree>
    <p:extLst>
      <p:ext uri="{BB962C8B-B14F-4D97-AF65-F5344CB8AC3E}">
        <p14:creationId xmlns:p14="http://schemas.microsoft.com/office/powerpoint/2010/main" val="877789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2911ED5-17DC-30A5-F1D0-07665D3F4320}"/>
              </a:ext>
            </a:extLst>
          </p:cNvPr>
          <p:cNvSpPr>
            <a:spLocks noGrp="1"/>
          </p:cNvSpPr>
          <p:nvPr>
            <p:ph type="body" sz="quarter" idx="12"/>
          </p:nvPr>
        </p:nvSpPr>
        <p:spPr>
          <a:xfrm>
            <a:off x="2330450" y="2698180"/>
            <a:ext cx="11250613" cy="836613"/>
          </a:xfrm>
        </p:spPr>
        <p:txBody>
          <a:bodyPr/>
          <a:lstStyle/>
          <a:p>
            <a:r>
              <a:rPr lang="en-US"/>
              <a:t>Four</a:t>
            </a:r>
          </a:p>
        </p:txBody>
      </p:sp>
      <p:sp>
        <p:nvSpPr>
          <p:cNvPr id="13" name="Text Placeholder 12">
            <a:extLst>
              <a:ext uri="{FF2B5EF4-FFF2-40B4-BE49-F238E27FC236}">
                <a16:creationId xmlns:a16="http://schemas.microsoft.com/office/drawing/2014/main" id="{F53818F7-55F3-B420-4E73-16290B5C2553}"/>
              </a:ext>
            </a:extLst>
          </p:cNvPr>
          <p:cNvSpPr>
            <a:spLocks noGrp="1"/>
          </p:cNvSpPr>
          <p:nvPr>
            <p:ph type="body" sz="quarter" idx="13"/>
          </p:nvPr>
        </p:nvSpPr>
        <p:spPr>
          <a:xfrm>
            <a:off x="2334566" y="3629064"/>
            <a:ext cx="11250613" cy="836613"/>
          </a:xfrm>
        </p:spPr>
        <p:txBody>
          <a:bodyPr/>
          <a:lstStyle/>
          <a:p>
            <a:r>
              <a:rPr lang="en-US"/>
              <a:t>Two</a:t>
            </a:r>
          </a:p>
        </p:txBody>
      </p:sp>
      <p:sp>
        <p:nvSpPr>
          <p:cNvPr id="14" name="Text Placeholder 13">
            <a:extLst>
              <a:ext uri="{FF2B5EF4-FFF2-40B4-BE49-F238E27FC236}">
                <a16:creationId xmlns:a16="http://schemas.microsoft.com/office/drawing/2014/main" id="{060D6C23-8D34-7FD4-64AC-50102AE63F50}"/>
              </a:ext>
            </a:extLst>
          </p:cNvPr>
          <p:cNvSpPr>
            <a:spLocks noGrp="1"/>
          </p:cNvSpPr>
          <p:nvPr>
            <p:ph type="body" sz="quarter" idx="14"/>
          </p:nvPr>
        </p:nvSpPr>
        <p:spPr>
          <a:xfrm>
            <a:off x="2334566" y="4568181"/>
            <a:ext cx="11250613" cy="836613"/>
          </a:xfrm>
        </p:spPr>
        <p:txBody>
          <a:bodyPr/>
          <a:lstStyle/>
          <a:p>
            <a:r>
              <a:rPr lang="en-US"/>
              <a:t>Three</a:t>
            </a:r>
          </a:p>
        </p:txBody>
      </p:sp>
      <p:sp>
        <p:nvSpPr>
          <p:cNvPr id="15" name="Text Placeholder 14">
            <a:extLst>
              <a:ext uri="{FF2B5EF4-FFF2-40B4-BE49-F238E27FC236}">
                <a16:creationId xmlns:a16="http://schemas.microsoft.com/office/drawing/2014/main" id="{0AA3BE49-8C80-8FB3-7248-EC9675CC9028}"/>
              </a:ext>
            </a:extLst>
          </p:cNvPr>
          <p:cNvSpPr>
            <a:spLocks noGrp="1"/>
          </p:cNvSpPr>
          <p:nvPr>
            <p:ph type="body" sz="quarter" idx="15"/>
          </p:nvPr>
        </p:nvSpPr>
        <p:spPr>
          <a:xfrm>
            <a:off x="2338682" y="5511422"/>
            <a:ext cx="11250613" cy="836613"/>
          </a:xfrm>
        </p:spPr>
        <p:txBody>
          <a:bodyPr/>
          <a:lstStyle/>
          <a:p>
            <a:r>
              <a:rPr lang="en-US"/>
              <a:t>Five</a:t>
            </a:r>
          </a:p>
        </p:txBody>
      </p:sp>
      <p:sp>
        <p:nvSpPr>
          <p:cNvPr id="11" name="Text Placeholder 10">
            <a:extLst>
              <a:ext uri="{FF2B5EF4-FFF2-40B4-BE49-F238E27FC236}">
                <a16:creationId xmlns:a16="http://schemas.microsoft.com/office/drawing/2014/main" id="{77B7DF5B-FD8E-98DC-73F7-D43AF2C63189}"/>
              </a:ext>
            </a:extLst>
          </p:cNvPr>
          <p:cNvSpPr>
            <a:spLocks noGrp="1"/>
          </p:cNvSpPr>
          <p:nvPr>
            <p:ph type="body" sz="quarter" idx="11"/>
          </p:nvPr>
        </p:nvSpPr>
        <p:spPr>
          <a:xfrm>
            <a:off x="2967015" y="580287"/>
            <a:ext cx="12401573" cy="1447009"/>
          </a:xfrm>
        </p:spPr>
        <p:txBody>
          <a:bodyPr/>
          <a:lstStyle/>
          <a:p>
            <a:r>
              <a:rPr lang="en-US"/>
              <a:t>How many core principles form the foundation of Redux?</a:t>
            </a:r>
          </a:p>
        </p:txBody>
      </p:sp>
      <p:sp>
        <p:nvSpPr>
          <p:cNvPr id="8" name="Text Placeholder 7">
            <a:extLst>
              <a:ext uri="{FF2B5EF4-FFF2-40B4-BE49-F238E27FC236}">
                <a16:creationId xmlns:a16="http://schemas.microsoft.com/office/drawing/2014/main" id="{8DD69211-1FC3-1CE0-F6F5-EDF5AFB33DBF}"/>
              </a:ext>
            </a:extLst>
          </p:cNvPr>
          <p:cNvSpPr>
            <a:spLocks noGrp="1"/>
          </p:cNvSpPr>
          <p:nvPr>
            <p:ph type="body" sz="quarter" idx="10"/>
          </p:nvPr>
        </p:nvSpPr>
        <p:spPr/>
        <p:txBody>
          <a:bodyPr/>
          <a:lstStyle/>
          <a:p>
            <a:r>
              <a:rPr lang="en-US"/>
              <a:t>2</a:t>
            </a:r>
          </a:p>
        </p:txBody>
      </p:sp>
    </p:spTree>
    <p:extLst>
      <p:ext uri="{BB962C8B-B14F-4D97-AF65-F5344CB8AC3E}">
        <p14:creationId xmlns:p14="http://schemas.microsoft.com/office/powerpoint/2010/main" val="1961593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B3DA8E-69E6-B266-1A11-17D55E48B347}"/>
              </a:ext>
            </a:extLst>
          </p:cNvPr>
          <p:cNvSpPr>
            <a:spLocks noGrp="1"/>
          </p:cNvSpPr>
          <p:nvPr>
            <p:ph type="body" sz="quarter" idx="18"/>
          </p:nvPr>
        </p:nvSpPr>
        <p:spPr>
          <a:xfrm>
            <a:off x="3251201" y="7277661"/>
            <a:ext cx="8834438" cy="584200"/>
          </a:xfrm>
        </p:spPr>
        <p:txBody>
          <a:bodyPr/>
          <a:lstStyle/>
          <a:p>
            <a:r>
              <a:rPr lang="en-US"/>
              <a:t>C</a:t>
            </a:r>
          </a:p>
        </p:txBody>
      </p:sp>
      <p:sp>
        <p:nvSpPr>
          <p:cNvPr id="3" name="Text Placeholder 2">
            <a:extLst>
              <a:ext uri="{FF2B5EF4-FFF2-40B4-BE49-F238E27FC236}">
                <a16:creationId xmlns:a16="http://schemas.microsoft.com/office/drawing/2014/main" id="{26DDBC8C-F0A1-02CF-84FC-DE9D86A77F11}"/>
              </a:ext>
            </a:extLst>
          </p:cNvPr>
          <p:cNvSpPr>
            <a:spLocks noGrp="1"/>
          </p:cNvSpPr>
          <p:nvPr>
            <p:ph type="body" sz="quarter" idx="16"/>
          </p:nvPr>
        </p:nvSpPr>
        <p:spPr>
          <a:xfrm>
            <a:off x="669925" y="7935913"/>
            <a:ext cx="13095288" cy="1004887"/>
          </a:xfrm>
        </p:spPr>
        <p:txBody>
          <a:bodyPr/>
          <a:lstStyle/>
          <a:p>
            <a:r>
              <a:rPr lang="en-US"/>
              <a:t>Redux is based on three core principles: a single source of truth, state is read-only, and changes are made with pure functions.</a:t>
            </a:r>
          </a:p>
        </p:txBody>
      </p:sp>
      <p:sp>
        <p:nvSpPr>
          <p:cNvPr id="4" name="Text Placeholder 3">
            <a:extLst>
              <a:ext uri="{FF2B5EF4-FFF2-40B4-BE49-F238E27FC236}">
                <a16:creationId xmlns:a16="http://schemas.microsoft.com/office/drawing/2014/main" id="{3D2C483C-2397-2A60-C1BC-40404E768286}"/>
              </a:ext>
            </a:extLst>
          </p:cNvPr>
          <p:cNvSpPr>
            <a:spLocks noGrp="1"/>
          </p:cNvSpPr>
          <p:nvPr>
            <p:ph type="body" sz="quarter" idx="15"/>
          </p:nvPr>
        </p:nvSpPr>
        <p:spPr>
          <a:xfrm>
            <a:off x="2338682" y="5511422"/>
            <a:ext cx="11250613" cy="836613"/>
          </a:xfrm>
        </p:spPr>
        <p:txBody>
          <a:bodyPr/>
          <a:lstStyle/>
          <a:p>
            <a:r>
              <a:rPr lang="en-US"/>
              <a:t>Five</a:t>
            </a:r>
          </a:p>
        </p:txBody>
      </p:sp>
      <p:sp>
        <p:nvSpPr>
          <p:cNvPr id="5" name="Text Placeholder 4">
            <a:extLst>
              <a:ext uri="{FF2B5EF4-FFF2-40B4-BE49-F238E27FC236}">
                <a16:creationId xmlns:a16="http://schemas.microsoft.com/office/drawing/2014/main" id="{ABE7ACEE-E11C-4DCD-1E48-7CA2E43E1198}"/>
              </a:ext>
            </a:extLst>
          </p:cNvPr>
          <p:cNvSpPr>
            <a:spLocks noGrp="1"/>
          </p:cNvSpPr>
          <p:nvPr>
            <p:ph type="body" sz="quarter" idx="14"/>
          </p:nvPr>
        </p:nvSpPr>
        <p:spPr>
          <a:xfrm>
            <a:off x="2334566" y="4568181"/>
            <a:ext cx="11250613" cy="836613"/>
          </a:xfrm>
        </p:spPr>
        <p:txBody>
          <a:bodyPr/>
          <a:lstStyle/>
          <a:p>
            <a:r>
              <a:rPr lang="en-US"/>
              <a:t>Three</a:t>
            </a:r>
          </a:p>
        </p:txBody>
      </p:sp>
      <p:sp>
        <p:nvSpPr>
          <p:cNvPr id="6" name="Text Placeholder 5">
            <a:extLst>
              <a:ext uri="{FF2B5EF4-FFF2-40B4-BE49-F238E27FC236}">
                <a16:creationId xmlns:a16="http://schemas.microsoft.com/office/drawing/2014/main" id="{458BD640-3787-AF7E-54DE-FED4F4F14056}"/>
              </a:ext>
            </a:extLst>
          </p:cNvPr>
          <p:cNvSpPr>
            <a:spLocks noGrp="1"/>
          </p:cNvSpPr>
          <p:nvPr>
            <p:ph type="body" sz="quarter" idx="13"/>
          </p:nvPr>
        </p:nvSpPr>
        <p:spPr>
          <a:xfrm>
            <a:off x="2334566" y="3629064"/>
            <a:ext cx="11250613" cy="836613"/>
          </a:xfrm>
        </p:spPr>
        <p:txBody>
          <a:bodyPr/>
          <a:lstStyle/>
          <a:p>
            <a:r>
              <a:rPr lang="en-US"/>
              <a:t>Two</a:t>
            </a:r>
          </a:p>
        </p:txBody>
      </p:sp>
      <p:sp>
        <p:nvSpPr>
          <p:cNvPr id="7" name="Text Placeholder 6">
            <a:extLst>
              <a:ext uri="{FF2B5EF4-FFF2-40B4-BE49-F238E27FC236}">
                <a16:creationId xmlns:a16="http://schemas.microsoft.com/office/drawing/2014/main" id="{7B67C950-FF36-AEF1-D072-1F34712D0C9F}"/>
              </a:ext>
            </a:extLst>
          </p:cNvPr>
          <p:cNvSpPr>
            <a:spLocks noGrp="1"/>
          </p:cNvSpPr>
          <p:nvPr>
            <p:ph type="body" sz="quarter" idx="12"/>
          </p:nvPr>
        </p:nvSpPr>
        <p:spPr>
          <a:xfrm>
            <a:off x="2330450" y="2698180"/>
            <a:ext cx="11250613" cy="836613"/>
          </a:xfrm>
        </p:spPr>
        <p:txBody>
          <a:bodyPr/>
          <a:lstStyle/>
          <a:p>
            <a:r>
              <a:rPr lang="en-US"/>
              <a:t>Four</a:t>
            </a:r>
          </a:p>
        </p:txBody>
      </p:sp>
      <p:sp>
        <p:nvSpPr>
          <p:cNvPr id="16" name="Text Placeholder 15">
            <a:extLst>
              <a:ext uri="{FF2B5EF4-FFF2-40B4-BE49-F238E27FC236}">
                <a16:creationId xmlns:a16="http://schemas.microsoft.com/office/drawing/2014/main" id="{3E3F581E-A6C3-263B-8782-F2C3687CA655}"/>
              </a:ext>
            </a:extLst>
          </p:cNvPr>
          <p:cNvSpPr>
            <a:spLocks noGrp="1"/>
          </p:cNvSpPr>
          <p:nvPr>
            <p:ph type="body" sz="quarter" idx="11"/>
          </p:nvPr>
        </p:nvSpPr>
        <p:spPr/>
        <p:txBody>
          <a:bodyPr/>
          <a:lstStyle/>
          <a:p>
            <a:r>
              <a:rPr lang="en-US"/>
              <a:t>How many core principles form the foundation of Redux?</a:t>
            </a:r>
          </a:p>
        </p:txBody>
      </p:sp>
      <p:sp>
        <p:nvSpPr>
          <p:cNvPr id="8" name="Text Placeholder 7">
            <a:extLst>
              <a:ext uri="{FF2B5EF4-FFF2-40B4-BE49-F238E27FC236}">
                <a16:creationId xmlns:a16="http://schemas.microsoft.com/office/drawing/2014/main" id="{143BECBC-B45A-14E9-1925-EC6CA9D92873}"/>
              </a:ext>
            </a:extLst>
          </p:cNvPr>
          <p:cNvSpPr>
            <a:spLocks noGrp="1"/>
          </p:cNvSpPr>
          <p:nvPr>
            <p:ph type="body" sz="quarter" idx="10"/>
          </p:nvPr>
        </p:nvSpPr>
        <p:spPr>
          <a:xfrm>
            <a:off x="1562100" y="1193800"/>
            <a:ext cx="1135063" cy="830263"/>
          </a:xfrm>
        </p:spPr>
        <p:txBody>
          <a:bodyPr>
            <a:normAutofit/>
          </a:bodyPr>
          <a:lstStyle/>
          <a:p>
            <a:r>
              <a:rPr lang="en-US"/>
              <a:t>2</a:t>
            </a:r>
          </a:p>
        </p:txBody>
      </p:sp>
    </p:spTree>
    <p:extLst>
      <p:ext uri="{BB962C8B-B14F-4D97-AF65-F5344CB8AC3E}">
        <p14:creationId xmlns:p14="http://schemas.microsoft.com/office/powerpoint/2010/main" val="2890713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2911ED5-17DC-30A5-F1D0-07665D3F4320}"/>
              </a:ext>
            </a:extLst>
          </p:cNvPr>
          <p:cNvSpPr>
            <a:spLocks noGrp="1"/>
          </p:cNvSpPr>
          <p:nvPr>
            <p:ph type="body" sz="quarter" idx="12"/>
          </p:nvPr>
        </p:nvSpPr>
        <p:spPr>
          <a:xfrm>
            <a:off x="2330450" y="2698180"/>
            <a:ext cx="11250613" cy="836613"/>
          </a:xfrm>
        </p:spPr>
        <p:txBody>
          <a:bodyPr/>
          <a:lstStyle/>
          <a:p>
            <a:r>
              <a:rPr lang="en-US"/>
              <a:t>It defines the type of action.</a:t>
            </a:r>
          </a:p>
        </p:txBody>
      </p:sp>
      <p:sp>
        <p:nvSpPr>
          <p:cNvPr id="13" name="Text Placeholder 12">
            <a:extLst>
              <a:ext uri="{FF2B5EF4-FFF2-40B4-BE49-F238E27FC236}">
                <a16:creationId xmlns:a16="http://schemas.microsoft.com/office/drawing/2014/main" id="{F53818F7-55F3-B420-4E73-16290B5C2553}"/>
              </a:ext>
            </a:extLst>
          </p:cNvPr>
          <p:cNvSpPr>
            <a:spLocks noGrp="1"/>
          </p:cNvSpPr>
          <p:nvPr>
            <p:ph type="body" sz="quarter" idx="13"/>
          </p:nvPr>
        </p:nvSpPr>
        <p:spPr>
          <a:xfrm>
            <a:off x="2334566" y="3629064"/>
            <a:ext cx="11250613" cy="836613"/>
          </a:xfrm>
        </p:spPr>
        <p:txBody>
          <a:bodyPr/>
          <a:lstStyle/>
          <a:p>
            <a:r>
              <a:rPr lang="en-US"/>
              <a:t>It carries additional data relevant to the action.</a:t>
            </a:r>
          </a:p>
        </p:txBody>
      </p:sp>
      <p:sp>
        <p:nvSpPr>
          <p:cNvPr id="14" name="Text Placeholder 13">
            <a:extLst>
              <a:ext uri="{FF2B5EF4-FFF2-40B4-BE49-F238E27FC236}">
                <a16:creationId xmlns:a16="http://schemas.microsoft.com/office/drawing/2014/main" id="{060D6C23-8D34-7FD4-64AC-50102AE63F50}"/>
              </a:ext>
            </a:extLst>
          </p:cNvPr>
          <p:cNvSpPr>
            <a:spLocks noGrp="1"/>
          </p:cNvSpPr>
          <p:nvPr>
            <p:ph type="body" sz="quarter" idx="14"/>
          </p:nvPr>
        </p:nvSpPr>
        <p:spPr>
          <a:xfrm>
            <a:off x="2334566" y="4568181"/>
            <a:ext cx="11250613" cy="836613"/>
          </a:xfrm>
        </p:spPr>
        <p:txBody>
          <a:bodyPr/>
          <a:lstStyle/>
          <a:p>
            <a:r>
              <a:rPr lang="en-US"/>
              <a:t>It specifies the Redux store.</a:t>
            </a:r>
          </a:p>
        </p:txBody>
      </p:sp>
      <p:sp>
        <p:nvSpPr>
          <p:cNvPr id="15" name="Text Placeholder 14">
            <a:extLst>
              <a:ext uri="{FF2B5EF4-FFF2-40B4-BE49-F238E27FC236}">
                <a16:creationId xmlns:a16="http://schemas.microsoft.com/office/drawing/2014/main" id="{0AA3BE49-8C80-8FB3-7248-EC9675CC9028}"/>
              </a:ext>
            </a:extLst>
          </p:cNvPr>
          <p:cNvSpPr>
            <a:spLocks noGrp="1"/>
          </p:cNvSpPr>
          <p:nvPr>
            <p:ph type="body" sz="quarter" idx="15"/>
          </p:nvPr>
        </p:nvSpPr>
        <p:spPr>
          <a:xfrm>
            <a:off x="2338682" y="5511422"/>
            <a:ext cx="11250613" cy="836613"/>
          </a:xfrm>
        </p:spPr>
        <p:txBody>
          <a:bodyPr/>
          <a:lstStyle/>
          <a:p>
            <a:r>
              <a:rPr lang="en-US"/>
              <a:t>It determines the state modification method.</a:t>
            </a:r>
          </a:p>
        </p:txBody>
      </p:sp>
      <p:sp>
        <p:nvSpPr>
          <p:cNvPr id="11" name="Text Placeholder 10">
            <a:extLst>
              <a:ext uri="{FF2B5EF4-FFF2-40B4-BE49-F238E27FC236}">
                <a16:creationId xmlns:a16="http://schemas.microsoft.com/office/drawing/2014/main" id="{77B7DF5B-FD8E-98DC-73F7-D43AF2C63189}"/>
              </a:ext>
            </a:extLst>
          </p:cNvPr>
          <p:cNvSpPr>
            <a:spLocks noGrp="1"/>
          </p:cNvSpPr>
          <p:nvPr>
            <p:ph type="body" sz="quarter" idx="11"/>
          </p:nvPr>
        </p:nvSpPr>
        <p:spPr>
          <a:xfrm>
            <a:off x="2967015" y="580287"/>
            <a:ext cx="12401573" cy="1447009"/>
          </a:xfrm>
        </p:spPr>
        <p:txBody>
          <a:bodyPr/>
          <a:lstStyle/>
          <a:p>
            <a:r>
              <a:rPr lang="en-US"/>
              <a:t>What is the purpose of the </a:t>
            </a:r>
            <a:r>
              <a:rPr lang="en-US" i="1"/>
              <a:t>payload</a:t>
            </a:r>
            <a:r>
              <a:rPr lang="en-US"/>
              <a:t> property in a Redux action?</a:t>
            </a:r>
          </a:p>
        </p:txBody>
      </p:sp>
      <p:sp>
        <p:nvSpPr>
          <p:cNvPr id="8" name="Text Placeholder 7">
            <a:extLst>
              <a:ext uri="{FF2B5EF4-FFF2-40B4-BE49-F238E27FC236}">
                <a16:creationId xmlns:a16="http://schemas.microsoft.com/office/drawing/2014/main" id="{8DD69211-1FC3-1CE0-F6F5-EDF5AFB33DBF}"/>
              </a:ext>
            </a:extLst>
          </p:cNvPr>
          <p:cNvSpPr>
            <a:spLocks noGrp="1"/>
          </p:cNvSpPr>
          <p:nvPr>
            <p:ph type="body" sz="quarter" idx="10"/>
          </p:nvPr>
        </p:nvSpPr>
        <p:spPr/>
        <p:txBody>
          <a:bodyPr/>
          <a:lstStyle/>
          <a:p>
            <a:r>
              <a:rPr lang="en-US"/>
              <a:t>3</a:t>
            </a:r>
          </a:p>
        </p:txBody>
      </p:sp>
    </p:spTree>
    <p:extLst>
      <p:ext uri="{BB962C8B-B14F-4D97-AF65-F5344CB8AC3E}">
        <p14:creationId xmlns:p14="http://schemas.microsoft.com/office/powerpoint/2010/main" val="18391458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B3DA8E-69E6-B266-1A11-17D55E48B347}"/>
              </a:ext>
            </a:extLst>
          </p:cNvPr>
          <p:cNvSpPr>
            <a:spLocks noGrp="1"/>
          </p:cNvSpPr>
          <p:nvPr>
            <p:ph type="body" sz="quarter" idx="18"/>
          </p:nvPr>
        </p:nvSpPr>
        <p:spPr>
          <a:xfrm>
            <a:off x="3251201" y="7277661"/>
            <a:ext cx="8834438" cy="584200"/>
          </a:xfrm>
        </p:spPr>
        <p:txBody>
          <a:bodyPr/>
          <a:lstStyle/>
          <a:p>
            <a:r>
              <a:rPr lang="en-US"/>
              <a:t>B</a:t>
            </a:r>
          </a:p>
        </p:txBody>
      </p:sp>
      <p:sp>
        <p:nvSpPr>
          <p:cNvPr id="3" name="Text Placeholder 2">
            <a:extLst>
              <a:ext uri="{FF2B5EF4-FFF2-40B4-BE49-F238E27FC236}">
                <a16:creationId xmlns:a16="http://schemas.microsoft.com/office/drawing/2014/main" id="{26DDBC8C-F0A1-02CF-84FC-DE9D86A77F11}"/>
              </a:ext>
            </a:extLst>
          </p:cNvPr>
          <p:cNvSpPr>
            <a:spLocks noGrp="1"/>
          </p:cNvSpPr>
          <p:nvPr>
            <p:ph type="body" sz="quarter" idx="16"/>
          </p:nvPr>
        </p:nvSpPr>
        <p:spPr>
          <a:xfrm>
            <a:off x="669925" y="7935913"/>
            <a:ext cx="13095288" cy="1004887"/>
          </a:xfrm>
        </p:spPr>
        <p:txBody>
          <a:bodyPr/>
          <a:lstStyle/>
          <a:p>
            <a:r>
              <a:rPr lang="en-US"/>
              <a:t>The </a:t>
            </a:r>
            <a:r>
              <a:rPr lang="en-US" i="1"/>
              <a:t>payload</a:t>
            </a:r>
            <a:r>
              <a:rPr lang="en-US"/>
              <a:t> property in a Redux action carries additional data that is relevant to the action, providing the context or information needed to perform the state modification.</a:t>
            </a:r>
          </a:p>
        </p:txBody>
      </p:sp>
      <p:sp>
        <p:nvSpPr>
          <p:cNvPr id="4" name="Text Placeholder 3">
            <a:extLst>
              <a:ext uri="{FF2B5EF4-FFF2-40B4-BE49-F238E27FC236}">
                <a16:creationId xmlns:a16="http://schemas.microsoft.com/office/drawing/2014/main" id="{3D2C483C-2397-2A60-C1BC-40404E768286}"/>
              </a:ext>
            </a:extLst>
          </p:cNvPr>
          <p:cNvSpPr>
            <a:spLocks noGrp="1"/>
          </p:cNvSpPr>
          <p:nvPr>
            <p:ph type="body" sz="quarter" idx="15"/>
          </p:nvPr>
        </p:nvSpPr>
        <p:spPr>
          <a:xfrm>
            <a:off x="2338682" y="5511422"/>
            <a:ext cx="11250613" cy="836613"/>
          </a:xfrm>
        </p:spPr>
        <p:txBody>
          <a:bodyPr/>
          <a:lstStyle/>
          <a:p>
            <a:r>
              <a:rPr lang="en-US"/>
              <a:t>It determines the state modification method.</a:t>
            </a:r>
          </a:p>
        </p:txBody>
      </p:sp>
      <p:sp>
        <p:nvSpPr>
          <p:cNvPr id="5" name="Text Placeholder 4">
            <a:extLst>
              <a:ext uri="{FF2B5EF4-FFF2-40B4-BE49-F238E27FC236}">
                <a16:creationId xmlns:a16="http://schemas.microsoft.com/office/drawing/2014/main" id="{ABE7ACEE-E11C-4DCD-1E48-7CA2E43E1198}"/>
              </a:ext>
            </a:extLst>
          </p:cNvPr>
          <p:cNvSpPr>
            <a:spLocks noGrp="1"/>
          </p:cNvSpPr>
          <p:nvPr>
            <p:ph type="body" sz="quarter" idx="14"/>
          </p:nvPr>
        </p:nvSpPr>
        <p:spPr>
          <a:xfrm>
            <a:off x="2334566" y="4568181"/>
            <a:ext cx="11250613" cy="836613"/>
          </a:xfrm>
        </p:spPr>
        <p:txBody>
          <a:bodyPr/>
          <a:lstStyle/>
          <a:p>
            <a:r>
              <a:rPr lang="en-US"/>
              <a:t>It specifies the Redux store.</a:t>
            </a:r>
          </a:p>
        </p:txBody>
      </p:sp>
      <p:sp>
        <p:nvSpPr>
          <p:cNvPr id="6" name="Text Placeholder 5">
            <a:extLst>
              <a:ext uri="{FF2B5EF4-FFF2-40B4-BE49-F238E27FC236}">
                <a16:creationId xmlns:a16="http://schemas.microsoft.com/office/drawing/2014/main" id="{458BD640-3787-AF7E-54DE-FED4F4F14056}"/>
              </a:ext>
            </a:extLst>
          </p:cNvPr>
          <p:cNvSpPr>
            <a:spLocks noGrp="1"/>
          </p:cNvSpPr>
          <p:nvPr>
            <p:ph type="body" sz="quarter" idx="13"/>
          </p:nvPr>
        </p:nvSpPr>
        <p:spPr>
          <a:xfrm>
            <a:off x="2334566" y="3629064"/>
            <a:ext cx="11250613" cy="836613"/>
          </a:xfrm>
        </p:spPr>
        <p:txBody>
          <a:bodyPr/>
          <a:lstStyle/>
          <a:p>
            <a:r>
              <a:rPr lang="en-US"/>
              <a:t>It carries additional data relevant to the action.</a:t>
            </a:r>
          </a:p>
        </p:txBody>
      </p:sp>
      <p:sp>
        <p:nvSpPr>
          <p:cNvPr id="7" name="Text Placeholder 6">
            <a:extLst>
              <a:ext uri="{FF2B5EF4-FFF2-40B4-BE49-F238E27FC236}">
                <a16:creationId xmlns:a16="http://schemas.microsoft.com/office/drawing/2014/main" id="{7B67C950-FF36-AEF1-D072-1F34712D0C9F}"/>
              </a:ext>
            </a:extLst>
          </p:cNvPr>
          <p:cNvSpPr>
            <a:spLocks noGrp="1"/>
          </p:cNvSpPr>
          <p:nvPr>
            <p:ph type="body" sz="quarter" idx="12"/>
          </p:nvPr>
        </p:nvSpPr>
        <p:spPr>
          <a:xfrm>
            <a:off x="2330450" y="2698180"/>
            <a:ext cx="11250613" cy="836613"/>
          </a:xfrm>
        </p:spPr>
        <p:txBody>
          <a:bodyPr/>
          <a:lstStyle/>
          <a:p>
            <a:r>
              <a:rPr lang="en-US"/>
              <a:t>It defines the type of action.</a:t>
            </a:r>
          </a:p>
        </p:txBody>
      </p:sp>
      <p:sp>
        <p:nvSpPr>
          <p:cNvPr id="16" name="Text Placeholder 15">
            <a:extLst>
              <a:ext uri="{FF2B5EF4-FFF2-40B4-BE49-F238E27FC236}">
                <a16:creationId xmlns:a16="http://schemas.microsoft.com/office/drawing/2014/main" id="{3E3F581E-A6C3-263B-8782-F2C3687CA655}"/>
              </a:ext>
            </a:extLst>
          </p:cNvPr>
          <p:cNvSpPr>
            <a:spLocks noGrp="1"/>
          </p:cNvSpPr>
          <p:nvPr>
            <p:ph type="body" sz="quarter" idx="11"/>
          </p:nvPr>
        </p:nvSpPr>
        <p:spPr/>
        <p:txBody>
          <a:bodyPr/>
          <a:lstStyle/>
          <a:p>
            <a:r>
              <a:rPr lang="en-US"/>
              <a:t>What is the purpose of the </a:t>
            </a:r>
            <a:r>
              <a:rPr lang="en-US" i="1"/>
              <a:t>payload</a:t>
            </a:r>
            <a:r>
              <a:rPr lang="en-US"/>
              <a:t> property in a Redux action?</a:t>
            </a:r>
          </a:p>
        </p:txBody>
      </p:sp>
      <p:sp>
        <p:nvSpPr>
          <p:cNvPr id="8" name="Text Placeholder 7">
            <a:extLst>
              <a:ext uri="{FF2B5EF4-FFF2-40B4-BE49-F238E27FC236}">
                <a16:creationId xmlns:a16="http://schemas.microsoft.com/office/drawing/2014/main" id="{143BECBC-B45A-14E9-1925-EC6CA9D92873}"/>
              </a:ext>
            </a:extLst>
          </p:cNvPr>
          <p:cNvSpPr>
            <a:spLocks noGrp="1"/>
          </p:cNvSpPr>
          <p:nvPr>
            <p:ph type="body" sz="quarter" idx="10"/>
          </p:nvPr>
        </p:nvSpPr>
        <p:spPr>
          <a:xfrm>
            <a:off x="1562100" y="1193800"/>
            <a:ext cx="1135063" cy="830263"/>
          </a:xfrm>
        </p:spPr>
        <p:txBody>
          <a:bodyPr>
            <a:normAutofit/>
          </a:bodyPr>
          <a:lstStyle/>
          <a:p>
            <a:r>
              <a:rPr lang="en-US"/>
              <a:t>3</a:t>
            </a:r>
          </a:p>
        </p:txBody>
      </p:sp>
    </p:spTree>
    <p:extLst>
      <p:ext uri="{BB962C8B-B14F-4D97-AF65-F5344CB8AC3E}">
        <p14:creationId xmlns:p14="http://schemas.microsoft.com/office/powerpoint/2010/main" val="1059697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A8F081-85E4-E2E2-21FE-878FC01ABA10}"/>
              </a:ext>
            </a:extLst>
          </p:cNvPr>
          <p:cNvSpPr>
            <a:spLocks noGrp="1"/>
          </p:cNvSpPr>
          <p:nvPr>
            <p:ph type="body" idx="10"/>
          </p:nvPr>
        </p:nvSpPr>
        <p:spPr>
          <a:xfrm>
            <a:off x="1279501" y="1288512"/>
            <a:ext cx="13696999" cy="465254"/>
          </a:xfrm>
        </p:spPr>
        <p:txBody>
          <a:bodyPr>
            <a:normAutofit/>
          </a:bodyPr>
          <a:lstStyle/>
          <a:p>
            <a:r>
              <a:rPr lang="en-US">
                <a:solidFill>
                  <a:srgbClr val="404040"/>
                </a:solidFill>
                <a:latin typeface="Open Sans" pitchFamily="2" charset="0"/>
              </a:rPr>
              <a:t>It is a state management library.</a:t>
            </a:r>
          </a:p>
        </p:txBody>
      </p:sp>
      <p:sp>
        <p:nvSpPr>
          <p:cNvPr id="4" name="Title 3">
            <a:extLst>
              <a:ext uri="{FF2B5EF4-FFF2-40B4-BE49-F238E27FC236}">
                <a16:creationId xmlns:a16="http://schemas.microsoft.com/office/drawing/2014/main" id="{0B5C5B88-FB70-D720-F1B7-B382840E88D1}"/>
              </a:ext>
            </a:extLst>
          </p:cNvPr>
          <p:cNvSpPr>
            <a:spLocks noGrp="1"/>
          </p:cNvSpPr>
          <p:nvPr>
            <p:ph type="title"/>
          </p:nvPr>
        </p:nvSpPr>
        <p:spPr/>
        <p:txBody>
          <a:bodyPr/>
          <a:lstStyle/>
          <a:p>
            <a:r>
              <a:rPr lang="en-US"/>
              <a:t>Introduction to Redux</a:t>
            </a:r>
          </a:p>
        </p:txBody>
      </p:sp>
      <p:sp>
        <p:nvSpPr>
          <p:cNvPr id="6" name="Brandline_LVC">
            <a:extLst>
              <a:ext uri="{FF2B5EF4-FFF2-40B4-BE49-F238E27FC236}">
                <a16:creationId xmlns:a16="http://schemas.microsoft.com/office/drawing/2014/main" id="{90F9BCF4-69C8-57D1-A027-A01F7322B406}"/>
              </a:ext>
            </a:extLst>
          </p:cNvPr>
          <p:cNvSpPr/>
          <p:nvPr/>
        </p:nvSpPr>
        <p:spPr>
          <a:xfrm>
            <a:off x="5689600" y="816324"/>
            <a:ext cx="489156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1E04CDCA-1A69-C1ED-4A6C-D34369726001}"/>
              </a:ext>
            </a:extLst>
          </p:cNvPr>
          <p:cNvPicPr>
            <a:picLocks noChangeAspect="1"/>
          </p:cNvPicPr>
          <p:nvPr/>
        </p:nvPicPr>
        <p:blipFill>
          <a:blip r:embed="rId3"/>
          <a:stretch>
            <a:fillRect/>
          </a:stretch>
        </p:blipFill>
        <p:spPr>
          <a:xfrm>
            <a:off x="4336228" y="3371680"/>
            <a:ext cx="7583544" cy="2019380"/>
          </a:xfrm>
          <a:prstGeom prst="rect">
            <a:avLst/>
          </a:prstGeom>
        </p:spPr>
      </p:pic>
      <p:sp>
        <p:nvSpPr>
          <p:cNvPr id="8" name="TextBox 7">
            <a:extLst>
              <a:ext uri="{FF2B5EF4-FFF2-40B4-BE49-F238E27FC236}">
                <a16:creationId xmlns:a16="http://schemas.microsoft.com/office/drawing/2014/main" id="{057DFAB5-D586-0C31-F19A-797815E28441}"/>
              </a:ext>
            </a:extLst>
          </p:cNvPr>
          <p:cNvSpPr txBox="1"/>
          <p:nvPr/>
        </p:nvSpPr>
        <p:spPr>
          <a:xfrm>
            <a:off x="1430146" y="6989924"/>
            <a:ext cx="13395708" cy="1235851"/>
          </a:xfrm>
          <a:prstGeom prst="rect">
            <a:avLst/>
          </a:prstGeom>
          <a:noFill/>
        </p:spPr>
        <p:txBody>
          <a:bodyPr wrap="square" rtlCol="0">
            <a:spAutoFit/>
          </a:bodyPr>
          <a:lstStyle/>
          <a:p>
            <a:pPr algn="ctr">
              <a:lnSpc>
                <a:spcPct val="115000"/>
              </a:lnSpc>
            </a:pPr>
            <a:r>
              <a:rPr lang="en-US" sz="2200">
                <a:solidFill>
                  <a:srgbClr val="404040"/>
                </a:solidFill>
                <a:latin typeface="Open Sans" pitchFamily="2" charset="0"/>
              </a:rPr>
              <a:t>As the complexity of applications increases, efficiently managing the state becomes increasingly challenging. Redux is a predictable state container for JavaScript applications that provides a robust solution to this challenge.</a:t>
            </a:r>
          </a:p>
        </p:txBody>
      </p:sp>
    </p:spTree>
    <p:extLst>
      <p:ext uri="{BB962C8B-B14F-4D97-AF65-F5344CB8AC3E}">
        <p14:creationId xmlns:p14="http://schemas.microsoft.com/office/powerpoint/2010/main" val="150403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E35655-EDCC-97A6-4787-680AC1921B3D}"/>
              </a:ext>
            </a:extLst>
          </p:cNvPr>
          <p:cNvSpPr>
            <a:spLocks noGrp="1"/>
          </p:cNvSpPr>
          <p:nvPr>
            <p:ph type="body" idx="10"/>
          </p:nvPr>
        </p:nvSpPr>
        <p:spPr>
          <a:xfrm>
            <a:off x="1279501" y="1288512"/>
            <a:ext cx="13696999" cy="465257"/>
          </a:xfrm>
        </p:spPr>
        <p:txBody>
          <a:bodyPr>
            <a:normAutofit/>
          </a:bodyPr>
          <a:lstStyle/>
          <a:p>
            <a:r>
              <a:rPr lang="en-US">
                <a:solidFill>
                  <a:srgbClr val="404040"/>
                </a:solidFill>
                <a:latin typeface="Open Sans" pitchFamily="2" charset="0"/>
              </a:rPr>
              <a:t>Redux is based on three fundamental principles:</a:t>
            </a:r>
            <a:endParaRPr lang="en-IN">
              <a:solidFill>
                <a:srgbClr val="404040"/>
              </a:solidFill>
              <a:latin typeface="Open Sans" pitchFamily="2" charset="0"/>
            </a:endParaRPr>
          </a:p>
        </p:txBody>
      </p:sp>
      <p:sp>
        <p:nvSpPr>
          <p:cNvPr id="4" name="Title 3">
            <a:extLst>
              <a:ext uri="{FF2B5EF4-FFF2-40B4-BE49-F238E27FC236}">
                <a16:creationId xmlns:a16="http://schemas.microsoft.com/office/drawing/2014/main" id="{944578C3-DC8E-F7CA-D8C3-3711DBDAAD9D}"/>
              </a:ext>
            </a:extLst>
          </p:cNvPr>
          <p:cNvSpPr>
            <a:spLocks noGrp="1"/>
          </p:cNvSpPr>
          <p:nvPr>
            <p:ph type="title"/>
          </p:nvPr>
        </p:nvSpPr>
        <p:spPr/>
        <p:txBody>
          <a:bodyPr/>
          <a:lstStyle/>
          <a:p>
            <a:r>
              <a:rPr lang="en-US"/>
              <a:t>Core Principles of Redux</a:t>
            </a:r>
            <a:endParaRPr lang="en-IN"/>
          </a:p>
        </p:txBody>
      </p:sp>
      <p:sp>
        <p:nvSpPr>
          <p:cNvPr id="6" name="Brandline_LVC">
            <a:extLst>
              <a:ext uri="{FF2B5EF4-FFF2-40B4-BE49-F238E27FC236}">
                <a16:creationId xmlns:a16="http://schemas.microsoft.com/office/drawing/2014/main" id="{E140F133-E0CA-CFAE-81AB-78E2C62E377C}"/>
              </a:ext>
            </a:extLst>
          </p:cNvPr>
          <p:cNvSpPr/>
          <p:nvPr/>
        </p:nvSpPr>
        <p:spPr>
          <a:xfrm>
            <a:off x="5448300" y="816324"/>
            <a:ext cx="537575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Freeform: Shape 54">
            <a:extLst>
              <a:ext uri="{FF2B5EF4-FFF2-40B4-BE49-F238E27FC236}">
                <a16:creationId xmlns:a16="http://schemas.microsoft.com/office/drawing/2014/main" id="{9776832B-FFF9-DE55-1BB9-4475FE0C28A5}"/>
              </a:ext>
            </a:extLst>
          </p:cNvPr>
          <p:cNvSpPr/>
          <p:nvPr/>
        </p:nvSpPr>
        <p:spPr>
          <a:xfrm>
            <a:off x="2065954" y="2590940"/>
            <a:ext cx="3059008" cy="3357499"/>
          </a:xfrm>
          <a:custGeom>
            <a:avLst/>
            <a:gdLst>
              <a:gd name="connsiteX0" fmla="*/ 1321770 w 3059008"/>
              <a:gd name="connsiteY0" fmla="*/ 3044536 h 3357499"/>
              <a:gd name="connsiteX1" fmla="*/ 1518305 w 3059008"/>
              <a:gd name="connsiteY1" fmla="*/ 3357499 h 3357499"/>
              <a:gd name="connsiteX2" fmla="*/ 1740986 w 3059008"/>
              <a:gd name="connsiteY2" fmla="*/ 3044424 h 3357499"/>
              <a:gd name="connsiteX3" fmla="*/ 2249068 w 3059008"/>
              <a:gd name="connsiteY3" fmla="*/ 2878828 h 3357499"/>
              <a:gd name="connsiteX4" fmla="*/ 2878833 w 3059008"/>
              <a:gd name="connsiteY4" fmla="*/ 809935 h 3357499"/>
              <a:gd name="connsiteX5" fmla="*/ 809940 w 3059008"/>
              <a:gd name="connsiteY5" fmla="*/ 180177 h 3357499"/>
              <a:gd name="connsiteX6" fmla="*/ 180175 w 3059008"/>
              <a:gd name="connsiteY6" fmla="*/ 2249070 h 3357499"/>
              <a:gd name="connsiteX7" fmla="*/ 1321770 w 3059008"/>
              <a:gd name="connsiteY7" fmla="*/ 3044536 h 335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9008" h="3357499">
                <a:moveTo>
                  <a:pt x="1321770" y="3044536"/>
                </a:moveTo>
                <a:lnTo>
                  <a:pt x="1518305" y="3357499"/>
                </a:lnTo>
                <a:lnTo>
                  <a:pt x="1740986" y="3044424"/>
                </a:lnTo>
                <a:cubicBezTo>
                  <a:pt x="1914056" y="3020281"/>
                  <a:pt x="2085902" y="2965845"/>
                  <a:pt x="2249068" y="2878828"/>
                </a:cubicBezTo>
                <a:cubicBezTo>
                  <a:pt x="2994280" y="2481424"/>
                  <a:pt x="3276237" y="1555147"/>
                  <a:pt x="2878833" y="809935"/>
                </a:cubicBezTo>
                <a:cubicBezTo>
                  <a:pt x="2481429" y="64724"/>
                  <a:pt x="1555159" y="-217227"/>
                  <a:pt x="809940" y="180177"/>
                </a:cubicBezTo>
                <a:cubicBezTo>
                  <a:pt x="64729" y="577581"/>
                  <a:pt x="-217229" y="1503858"/>
                  <a:pt x="180175" y="2249070"/>
                </a:cubicBezTo>
                <a:cubicBezTo>
                  <a:pt x="420057" y="2698889"/>
                  <a:pt x="852642" y="2979813"/>
                  <a:pt x="1321770" y="3044536"/>
                </a:cubicBezTo>
                <a:close/>
              </a:path>
            </a:pathLst>
          </a:custGeom>
          <a:solidFill>
            <a:srgbClr val="C7DB95"/>
          </a:solidFill>
          <a:ln w="6583"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56" name="Freeform: Shape 55">
            <a:extLst>
              <a:ext uri="{FF2B5EF4-FFF2-40B4-BE49-F238E27FC236}">
                <a16:creationId xmlns:a16="http://schemas.microsoft.com/office/drawing/2014/main" id="{15CB4F2E-928C-4C7E-3083-1EC626A79AD1}"/>
              </a:ext>
            </a:extLst>
          </p:cNvPr>
          <p:cNvSpPr/>
          <p:nvPr/>
        </p:nvSpPr>
        <p:spPr>
          <a:xfrm>
            <a:off x="2254473" y="2779461"/>
            <a:ext cx="2681976" cy="2681976"/>
          </a:xfrm>
          <a:custGeom>
            <a:avLst/>
            <a:gdLst>
              <a:gd name="connsiteX0" fmla="*/ 2681977 w 2681976"/>
              <a:gd name="connsiteY0" fmla="*/ 1340988 h 2681976"/>
              <a:gd name="connsiteX1" fmla="*/ 1340988 w 2681976"/>
              <a:gd name="connsiteY1" fmla="*/ 2681977 h 2681976"/>
              <a:gd name="connsiteX2" fmla="*/ 0 w 2681976"/>
              <a:gd name="connsiteY2" fmla="*/ 1340988 h 2681976"/>
              <a:gd name="connsiteX3" fmla="*/ 1340988 w 2681976"/>
              <a:gd name="connsiteY3" fmla="*/ 0 h 2681976"/>
              <a:gd name="connsiteX4" fmla="*/ 2681977 w 2681976"/>
              <a:gd name="connsiteY4" fmla="*/ 1340988 h 2681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1976" h="2681976">
                <a:moveTo>
                  <a:pt x="2681977" y="1340988"/>
                </a:moveTo>
                <a:cubicBezTo>
                  <a:pt x="2681977" y="2081596"/>
                  <a:pt x="2081596" y="2681977"/>
                  <a:pt x="1340988" y="2681977"/>
                </a:cubicBezTo>
                <a:cubicBezTo>
                  <a:pt x="600381" y="2681977"/>
                  <a:pt x="0" y="2081596"/>
                  <a:pt x="0" y="1340988"/>
                </a:cubicBezTo>
                <a:cubicBezTo>
                  <a:pt x="0" y="600381"/>
                  <a:pt x="600381" y="0"/>
                  <a:pt x="1340988" y="0"/>
                </a:cubicBezTo>
                <a:cubicBezTo>
                  <a:pt x="2081596" y="0"/>
                  <a:pt x="2681977" y="600381"/>
                  <a:pt x="2681977" y="1340988"/>
                </a:cubicBezTo>
                <a:close/>
              </a:path>
            </a:pathLst>
          </a:custGeom>
          <a:solidFill>
            <a:srgbClr val="FFFFFF"/>
          </a:solidFill>
          <a:ln w="6583"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54" name="TextBox 53">
            <a:extLst>
              <a:ext uri="{FF2B5EF4-FFF2-40B4-BE49-F238E27FC236}">
                <a16:creationId xmlns:a16="http://schemas.microsoft.com/office/drawing/2014/main" id="{2D97273E-ABEA-2912-E065-C5E64C34BF0B}"/>
              </a:ext>
            </a:extLst>
          </p:cNvPr>
          <p:cNvSpPr txBox="1"/>
          <p:nvPr/>
        </p:nvSpPr>
        <p:spPr>
          <a:xfrm>
            <a:off x="2451780" y="3697192"/>
            <a:ext cx="2287363" cy="846514"/>
          </a:xfrm>
          <a:prstGeom prst="rect">
            <a:avLst/>
          </a:prstGeom>
          <a:noFill/>
        </p:spPr>
        <p:txBody>
          <a:bodyPr wrap="square">
            <a:spAutoFit/>
          </a:bodyPr>
          <a:lstStyle/>
          <a:p>
            <a:pPr algn="ctr">
              <a:lnSpc>
                <a:spcPct val="115000"/>
              </a:lnSpc>
              <a:buClrTx/>
              <a:buFontTx/>
              <a:buNone/>
            </a:pPr>
            <a:r>
              <a:rPr lang="en-US" sz="2200" kern="1200">
                <a:solidFill>
                  <a:schemeClr val="tx1">
                    <a:lumMod val="75000"/>
                    <a:lumOff val="25000"/>
                  </a:schemeClr>
                </a:solidFill>
                <a:latin typeface="Open Sans" pitchFamily="2" charset="0"/>
                <a:ea typeface="+mn-ea"/>
                <a:cs typeface="+mn-cs"/>
              </a:rPr>
              <a:t>Single source of truth</a:t>
            </a:r>
          </a:p>
        </p:txBody>
      </p:sp>
      <p:sp>
        <p:nvSpPr>
          <p:cNvPr id="60" name="Freeform: Shape 59">
            <a:extLst>
              <a:ext uri="{FF2B5EF4-FFF2-40B4-BE49-F238E27FC236}">
                <a16:creationId xmlns:a16="http://schemas.microsoft.com/office/drawing/2014/main" id="{1D58E1B8-8F5C-9253-AC60-969C2C0451B1}"/>
              </a:ext>
            </a:extLst>
          </p:cNvPr>
          <p:cNvSpPr/>
          <p:nvPr/>
        </p:nvSpPr>
        <p:spPr>
          <a:xfrm>
            <a:off x="6598861" y="2590940"/>
            <a:ext cx="3059008" cy="3357499"/>
          </a:xfrm>
          <a:custGeom>
            <a:avLst/>
            <a:gdLst>
              <a:gd name="connsiteX0" fmla="*/ 1321770 w 3059008"/>
              <a:gd name="connsiteY0" fmla="*/ 3044536 h 3357499"/>
              <a:gd name="connsiteX1" fmla="*/ 1518305 w 3059008"/>
              <a:gd name="connsiteY1" fmla="*/ 3357499 h 3357499"/>
              <a:gd name="connsiteX2" fmla="*/ 1740986 w 3059008"/>
              <a:gd name="connsiteY2" fmla="*/ 3044424 h 3357499"/>
              <a:gd name="connsiteX3" fmla="*/ 2249068 w 3059008"/>
              <a:gd name="connsiteY3" fmla="*/ 2878828 h 3357499"/>
              <a:gd name="connsiteX4" fmla="*/ 2878833 w 3059008"/>
              <a:gd name="connsiteY4" fmla="*/ 809935 h 3357499"/>
              <a:gd name="connsiteX5" fmla="*/ 809940 w 3059008"/>
              <a:gd name="connsiteY5" fmla="*/ 180177 h 3357499"/>
              <a:gd name="connsiteX6" fmla="*/ 180175 w 3059008"/>
              <a:gd name="connsiteY6" fmla="*/ 2249070 h 3357499"/>
              <a:gd name="connsiteX7" fmla="*/ 1321770 w 3059008"/>
              <a:gd name="connsiteY7" fmla="*/ 3044536 h 335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9008" h="3357499">
                <a:moveTo>
                  <a:pt x="1321770" y="3044536"/>
                </a:moveTo>
                <a:lnTo>
                  <a:pt x="1518305" y="3357499"/>
                </a:lnTo>
                <a:lnTo>
                  <a:pt x="1740986" y="3044424"/>
                </a:lnTo>
                <a:cubicBezTo>
                  <a:pt x="1914056" y="3020281"/>
                  <a:pt x="2085902" y="2965845"/>
                  <a:pt x="2249068" y="2878828"/>
                </a:cubicBezTo>
                <a:cubicBezTo>
                  <a:pt x="2994280" y="2481424"/>
                  <a:pt x="3276237" y="1555147"/>
                  <a:pt x="2878833" y="809935"/>
                </a:cubicBezTo>
                <a:cubicBezTo>
                  <a:pt x="2481429" y="64724"/>
                  <a:pt x="1555152" y="-217227"/>
                  <a:pt x="809940" y="180177"/>
                </a:cubicBezTo>
                <a:cubicBezTo>
                  <a:pt x="64729" y="577581"/>
                  <a:pt x="-217229" y="1503858"/>
                  <a:pt x="180175" y="2249070"/>
                </a:cubicBezTo>
                <a:cubicBezTo>
                  <a:pt x="420051" y="2698889"/>
                  <a:pt x="852642" y="2979813"/>
                  <a:pt x="1321770" y="3044536"/>
                </a:cubicBezTo>
                <a:close/>
              </a:path>
            </a:pathLst>
          </a:custGeom>
          <a:solidFill>
            <a:srgbClr val="A6D3D8"/>
          </a:solidFill>
          <a:ln w="6583"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61" name="Freeform: Shape 60">
            <a:extLst>
              <a:ext uri="{FF2B5EF4-FFF2-40B4-BE49-F238E27FC236}">
                <a16:creationId xmlns:a16="http://schemas.microsoft.com/office/drawing/2014/main" id="{9DB17E07-378F-DF02-8F12-CDAC948C169D}"/>
              </a:ext>
            </a:extLst>
          </p:cNvPr>
          <p:cNvSpPr/>
          <p:nvPr/>
        </p:nvSpPr>
        <p:spPr>
          <a:xfrm>
            <a:off x="6787380" y="2779461"/>
            <a:ext cx="2681976" cy="2681976"/>
          </a:xfrm>
          <a:custGeom>
            <a:avLst/>
            <a:gdLst>
              <a:gd name="connsiteX0" fmla="*/ 2681977 w 2681976"/>
              <a:gd name="connsiteY0" fmla="*/ 1340988 h 2681976"/>
              <a:gd name="connsiteX1" fmla="*/ 1340988 w 2681976"/>
              <a:gd name="connsiteY1" fmla="*/ 2681977 h 2681976"/>
              <a:gd name="connsiteX2" fmla="*/ 0 w 2681976"/>
              <a:gd name="connsiteY2" fmla="*/ 1340988 h 2681976"/>
              <a:gd name="connsiteX3" fmla="*/ 1340988 w 2681976"/>
              <a:gd name="connsiteY3" fmla="*/ 0 h 2681976"/>
              <a:gd name="connsiteX4" fmla="*/ 2681977 w 2681976"/>
              <a:gd name="connsiteY4" fmla="*/ 1340988 h 2681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1976" h="2681976">
                <a:moveTo>
                  <a:pt x="2681977" y="1340988"/>
                </a:moveTo>
                <a:cubicBezTo>
                  <a:pt x="2681977" y="2081596"/>
                  <a:pt x="2081596" y="2681977"/>
                  <a:pt x="1340988" y="2681977"/>
                </a:cubicBezTo>
                <a:cubicBezTo>
                  <a:pt x="600381" y="2681977"/>
                  <a:pt x="0" y="2081596"/>
                  <a:pt x="0" y="1340988"/>
                </a:cubicBezTo>
                <a:cubicBezTo>
                  <a:pt x="0" y="600381"/>
                  <a:pt x="600381" y="0"/>
                  <a:pt x="1340988" y="0"/>
                </a:cubicBezTo>
                <a:cubicBezTo>
                  <a:pt x="2081596" y="0"/>
                  <a:pt x="2681977" y="600381"/>
                  <a:pt x="2681977" y="1340988"/>
                </a:cubicBezTo>
                <a:close/>
              </a:path>
            </a:pathLst>
          </a:custGeom>
          <a:solidFill>
            <a:srgbClr val="FFFFFF"/>
          </a:solidFill>
          <a:ln w="6583"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59" name="TextBox 58">
            <a:extLst>
              <a:ext uri="{FF2B5EF4-FFF2-40B4-BE49-F238E27FC236}">
                <a16:creationId xmlns:a16="http://schemas.microsoft.com/office/drawing/2014/main" id="{4154F18F-A411-F0AE-CFD3-6F01C24515A7}"/>
              </a:ext>
            </a:extLst>
          </p:cNvPr>
          <p:cNvSpPr txBox="1"/>
          <p:nvPr/>
        </p:nvSpPr>
        <p:spPr>
          <a:xfrm>
            <a:off x="6895832" y="3891861"/>
            <a:ext cx="2465072" cy="457176"/>
          </a:xfrm>
          <a:prstGeom prst="rect">
            <a:avLst/>
          </a:prstGeom>
          <a:noFill/>
        </p:spPr>
        <p:txBody>
          <a:bodyPr wrap="square">
            <a:spAutoFit/>
          </a:bodyPr>
          <a:lstStyle/>
          <a:p>
            <a:pPr algn="ctr">
              <a:lnSpc>
                <a:spcPct val="115000"/>
              </a:lnSpc>
              <a:buClrTx/>
              <a:buFontTx/>
              <a:buNone/>
            </a:pPr>
            <a:r>
              <a:rPr lang="en-US" sz="2200" kern="1200">
                <a:solidFill>
                  <a:schemeClr val="tx1">
                    <a:lumMod val="75000"/>
                    <a:lumOff val="25000"/>
                  </a:schemeClr>
                </a:solidFill>
                <a:latin typeface="Open Sans" panose="020B0606030504020204" pitchFamily="34" charset="0"/>
                <a:ea typeface="+mn-ea"/>
                <a:cs typeface="+mn-cs"/>
              </a:rPr>
              <a:t>State is read-only</a:t>
            </a:r>
          </a:p>
        </p:txBody>
      </p:sp>
      <p:sp>
        <p:nvSpPr>
          <p:cNvPr id="65" name="Freeform: Shape 64">
            <a:extLst>
              <a:ext uri="{FF2B5EF4-FFF2-40B4-BE49-F238E27FC236}">
                <a16:creationId xmlns:a16="http://schemas.microsoft.com/office/drawing/2014/main" id="{E642D73C-45C5-7D06-A841-C4D45A31D602}"/>
              </a:ext>
            </a:extLst>
          </p:cNvPr>
          <p:cNvSpPr/>
          <p:nvPr/>
        </p:nvSpPr>
        <p:spPr>
          <a:xfrm>
            <a:off x="11131767" y="2590940"/>
            <a:ext cx="3059001" cy="3357499"/>
          </a:xfrm>
          <a:custGeom>
            <a:avLst/>
            <a:gdLst>
              <a:gd name="connsiteX0" fmla="*/ 1321764 w 3059001"/>
              <a:gd name="connsiteY0" fmla="*/ 3044536 h 3357499"/>
              <a:gd name="connsiteX1" fmla="*/ 1518279 w 3059001"/>
              <a:gd name="connsiteY1" fmla="*/ 3357499 h 3357499"/>
              <a:gd name="connsiteX2" fmla="*/ 1741006 w 3059001"/>
              <a:gd name="connsiteY2" fmla="*/ 3044424 h 3357499"/>
              <a:gd name="connsiteX3" fmla="*/ 2249088 w 3059001"/>
              <a:gd name="connsiteY3" fmla="*/ 2878828 h 3357499"/>
              <a:gd name="connsiteX4" fmla="*/ 2878807 w 3059001"/>
              <a:gd name="connsiteY4" fmla="*/ 809935 h 3357499"/>
              <a:gd name="connsiteX5" fmla="*/ 809928 w 3059001"/>
              <a:gd name="connsiteY5" fmla="*/ 180177 h 3357499"/>
              <a:gd name="connsiteX6" fmla="*/ 180175 w 3059001"/>
              <a:gd name="connsiteY6" fmla="*/ 2249070 h 3357499"/>
              <a:gd name="connsiteX7" fmla="*/ 1321764 w 3059001"/>
              <a:gd name="connsiteY7" fmla="*/ 3044536 h 335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9001" h="3357499">
                <a:moveTo>
                  <a:pt x="1321764" y="3044536"/>
                </a:moveTo>
                <a:lnTo>
                  <a:pt x="1518279" y="3357499"/>
                </a:lnTo>
                <a:lnTo>
                  <a:pt x="1741006" y="3044424"/>
                </a:lnTo>
                <a:cubicBezTo>
                  <a:pt x="1914077" y="3020281"/>
                  <a:pt x="2085896" y="2965845"/>
                  <a:pt x="2249088" y="2878828"/>
                </a:cubicBezTo>
                <a:cubicBezTo>
                  <a:pt x="2994253" y="2481424"/>
                  <a:pt x="3276251" y="1555147"/>
                  <a:pt x="2878807" y="809935"/>
                </a:cubicBezTo>
                <a:cubicBezTo>
                  <a:pt x="2481429" y="64724"/>
                  <a:pt x="1555159" y="-217227"/>
                  <a:pt x="809928" y="180177"/>
                </a:cubicBezTo>
                <a:cubicBezTo>
                  <a:pt x="64729" y="577581"/>
                  <a:pt x="-217229" y="1503858"/>
                  <a:pt x="180175" y="2249070"/>
                </a:cubicBezTo>
                <a:cubicBezTo>
                  <a:pt x="420051" y="2698889"/>
                  <a:pt x="852668" y="2979813"/>
                  <a:pt x="1321764" y="3044536"/>
                </a:cubicBezTo>
                <a:close/>
              </a:path>
            </a:pathLst>
          </a:custGeom>
          <a:solidFill>
            <a:srgbClr val="F9B4B1"/>
          </a:solidFill>
          <a:ln w="6583"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66" name="Freeform: Shape 65">
            <a:extLst>
              <a:ext uri="{FF2B5EF4-FFF2-40B4-BE49-F238E27FC236}">
                <a16:creationId xmlns:a16="http://schemas.microsoft.com/office/drawing/2014/main" id="{3FB758DD-635E-DCA6-769B-98445E323B1A}"/>
              </a:ext>
            </a:extLst>
          </p:cNvPr>
          <p:cNvSpPr/>
          <p:nvPr/>
        </p:nvSpPr>
        <p:spPr>
          <a:xfrm>
            <a:off x="11320254" y="2779461"/>
            <a:ext cx="2681976" cy="2681976"/>
          </a:xfrm>
          <a:custGeom>
            <a:avLst/>
            <a:gdLst>
              <a:gd name="connsiteX0" fmla="*/ 2681976 w 2681976"/>
              <a:gd name="connsiteY0" fmla="*/ 1340988 h 2681976"/>
              <a:gd name="connsiteX1" fmla="*/ 1340988 w 2681976"/>
              <a:gd name="connsiteY1" fmla="*/ 2681977 h 2681976"/>
              <a:gd name="connsiteX2" fmla="*/ -1 w 2681976"/>
              <a:gd name="connsiteY2" fmla="*/ 1340988 h 2681976"/>
              <a:gd name="connsiteX3" fmla="*/ 1340988 w 2681976"/>
              <a:gd name="connsiteY3" fmla="*/ 0 h 2681976"/>
              <a:gd name="connsiteX4" fmla="*/ 2681976 w 2681976"/>
              <a:gd name="connsiteY4" fmla="*/ 1340988 h 2681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1976" h="2681976">
                <a:moveTo>
                  <a:pt x="2681976" y="1340988"/>
                </a:moveTo>
                <a:cubicBezTo>
                  <a:pt x="2681976" y="2081596"/>
                  <a:pt x="2081595" y="2681977"/>
                  <a:pt x="1340988" y="2681977"/>
                </a:cubicBezTo>
                <a:cubicBezTo>
                  <a:pt x="600380" y="2681977"/>
                  <a:pt x="-1" y="2081596"/>
                  <a:pt x="-1" y="1340988"/>
                </a:cubicBezTo>
                <a:cubicBezTo>
                  <a:pt x="-1" y="600381"/>
                  <a:pt x="600380" y="0"/>
                  <a:pt x="1340988" y="0"/>
                </a:cubicBezTo>
                <a:cubicBezTo>
                  <a:pt x="2081595" y="0"/>
                  <a:pt x="2681976" y="600381"/>
                  <a:pt x="2681976" y="1340988"/>
                </a:cubicBezTo>
                <a:close/>
              </a:path>
            </a:pathLst>
          </a:custGeom>
          <a:solidFill>
            <a:srgbClr val="FFFFFF"/>
          </a:solidFill>
          <a:ln w="6583" cap="flat">
            <a:noFill/>
            <a:prstDash val="solid"/>
            <a:miter/>
          </a:ln>
        </p:spPr>
        <p:txBody>
          <a:bodyPr rtlCol="0" anchor="ctr"/>
          <a:lstStyle/>
          <a:p>
            <a:pPr>
              <a:buClrTx/>
              <a:buFontTx/>
              <a:buNone/>
            </a:pPr>
            <a:endParaRPr lang="en-US" sz="1800" kern="1200">
              <a:solidFill>
                <a:prstClr val="black"/>
              </a:solidFill>
              <a:latin typeface="Calibri" panose="020F0502020204030204"/>
              <a:ea typeface="+mn-ea"/>
              <a:cs typeface="+mn-cs"/>
            </a:endParaRPr>
          </a:p>
        </p:txBody>
      </p:sp>
      <p:sp>
        <p:nvSpPr>
          <p:cNvPr id="64" name="TextBox 63">
            <a:extLst>
              <a:ext uri="{FF2B5EF4-FFF2-40B4-BE49-F238E27FC236}">
                <a16:creationId xmlns:a16="http://schemas.microsoft.com/office/drawing/2014/main" id="{B2C31ED0-D222-522D-7664-B884FF12A4E9}"/>
              </a:ext>
            </a:extLst>
          </p:cNvPr>
          <p:cNvSpPr txBox="1"/>
          <p:nvPr/>
        </p:nvSpPr>
        <p:spPr>
          <a:xfrm>
            <a:off x="11248078" y="3502524"/>
            <a:ext cx="2826328" cy="1235851"/>
          </a:xfrm>
          <a:prstGeom prst="rect">
            <a:avLst/>
          </a:prstGeom>
          <a:noFill/>
        </p:spPr>
        <p:txBody>
          <a:bodyPr wrap="square">
            <a:spAutoFit/>
          </a:bodyPr>
          <a:lstStyle/>
          <a:p>
            <a:pPr algn="ctr">
              <a:lnSpc>
                <a:spcPct val="115000"/>
              </a:lnSpc>
              <a:buClrTx/>
              <a:buFontTx/>
              <a:buNone/>
            </a:pPr>
            <a:r>
              <a:rPr lang="en-US" sz="2200" kern="1200">
                <a:solidFill>
                  <a:schemeClr val="tx1">
                    <a:lumMod val="75000"/>
                    <a:lumOff val="25000"/>
                  </a:schemeClr>
                </a:solidFill>
                <a:latin typeface="Open Sans" pitchFamily="2" charset="0"/>
                <a:ea typeface="+mn-ea"/>
                <a:cs typeface="+mn-cs"/>
              </a:rPr>
              <a:t>Changes are</a:t>
            </a:r>
          </a:p>
          <a:p>
            <a:pPr algn="ctr">
              <a:lnSpc>
                <a:spcPct val="115000"/>
              </a:lnSpc>
              <a:buClrTx/>
              <a:buFontTx/>
              <a:buNone/>
            </a:pPr>
            <a:r>
              <a:rPr lang="en-US" sz="2200" kern="1200">
                <a:solidFill>
                  <a:schemeClr val="tx1">
                    <a:lumMod val="75000"/>
                    <a:lumOff val="25000"/>
                  </a:schemeClr>
                </a:solidFill>
                <a:latin typeface="Open Sans" pitchFamily="2" charset="0"/>
                <a:ea typeface="+mn-ea"/>
                <a:cs typeface="+mn-cs"/>
              </a:rPr>
              <a:t>made with</a:t>
            </a:r>
          </a:p>
          <a:p>
            <a:pPr algn="ctr">
              <a:lnSpc>
                <a:spcPct val="115000"/>
              </a:lnSpc>
              <a:buClrTx/>
              <a:buFontTx/>
              <a:buNone/>
            </a:pPr>
            <a:r>
              <a:rPr lang="en-US" sz="2200" kern="1200">
                <a:solidFill>
                  <a:schemeClr val="tx1">
                    <a:lumMod val="75000"/>
                    <a:lumOff val="25000"/>
                  </a:schemeClr>
                </a:solidFill>
                <a:latin typeface="Open Sans" pitchFamily="2" charset="0"/>
                <a:ea typeface="+mn-ea"/>
                <a:cs typeface="+mn-cs"/>
              </a:rPr>
              <a:t>pure functions</a:t>
            </a:r>
          </a:p>
        </p:txBody>
      </p:sp>
      <p:sp>
        <p:nvSpPr>
          <p:cNvPr id="69" name="TextBox 68">
            <a:extLst>
              <a:ext uri="{FF2B5EF4-FFF2-40B4-BE49-F238E27FC236}">
                <a16:creationId xmlns:a16="http://schemas.microsoft.com/office/drawing/2014/main" id="{A5DF6B52-257A-940F-F024-3F271B633D0E}"/>
              </a:ext>
            </a:extLst>
          </p:cNvPr>
          <p:cNvSpPr txBox="1"/>
          <p:nvPr/>
        </p:nvSpPr>
        <p:spPr>
          <a:xfrm>
            <a:off x="1677758" y="6211446"/>
            <a:ext cx="3835400" cy="1719493"/>
          </a:xfrm>
          <a:prstGeom prst="roundRect">
            <a:avLst>
              <a:gd name="adj" fmla="val 9671"/>
            </a:avLst>
          </a:prstGeom>
          <a:noFill/>
          <a:ln>
            <a:solidFill>
              <a:srgbClr val="C7DB95"/>
            </a:solidFill>
          </a:ln>
        </p:spPr>
        <p:txBody>
          <a:bodyPr wrap="square" rtlCol="0" anchor="ctr">
            <a:spAutoFit/>
          </a:bodyPr>
          <a:lstStyle/>
          <a:p>
            <a:pPr algn="ctr">
              <a:lnSpc>
                <a:spcPct val="115000"/>
              </a:lnSpc>
            </a:pPr>
            <a:r>
              <a:rPr lang="en-US" sz="2200">
                <a:solidFill>
                  <a:schemeClr val="tx1">
                    <a:lumMod val="75000"/>
                    <a:lumOff val="25000"/>
                  </a:schemeClr>
                </a:solidFill>
                <a:latin typeface="Open Sans" pitchFamily="2" charset="0"/>
                <a:ea typeface="Open Sans" pitchFamily="2" charset="0"/>
                <a:cs typeface="Open Sans" pitchFamily="2" charset="0"/>
              </a:rPr>
              <a:t>The entire state of the application is stored in a single JavaScript object called the </a:t>
            </a:r>
            <a:r>
              <a:rPr lang="en-US" sz="2200" b="1">
                <a:solidFill>
                  <a:schemeClr val="tx1">
                    <a:lumMod val="75000"/>
                    <a:lumOff val="25000"/>
                  </a:schemeClr>
                </a:solidFill>
                <a:latin typeface="Open Sans" pitchFamily="2" charset="0"/>
                <a:ea typeface="Open Sans" pitchFamily="2" charset="0"/>
                <a:cs typeface="Open Sans" pitchFamily="2" charset="0"/>
              </a:rPr>
              <a:t>store</a:t>
            </a:r>
            <a:r>
              <a:rPr lang="en-US" sz="2200">
                <a:solidFill>
                  <a:schemeClr val="tx1">
                    <a:lumMod val="75000"/>
                    <a:lumOff val="25000"/>
                  </a:schemeClr>
                </a:solidFill>
                <a:latin typeface="Open Sans" pitchFamily="2" charset="0"/>
                <a:ea typeface="Open Sans" pitchFamily="2" charset="0"/>
                <a:cs typeface="Open Sans" pitchFamily="2" charset="0"/>
              </a:rPr>
              <a:t>.</a:t>
            </a:r>
          </a:p>
        </p:txBody>
      </p:sp>
      <p:sp>
        <p:nvSpPr>
          <p:cNvPr id="70" name="TextBox 69">
            <a:extLst>
              <a:ext uri="{FF2B5EF4-FFF2-40B4-BE49-F238E27FC236}">
                <a16:creationId xmlns:a16="http://schemas.microsoft.com/office/drawing/2014/main" id="{F96CA20C-D64C-E0E7-11E7-65F40F59AD6E}"/>
              </a:ext>
            </a:extLst>
          </p:cNvPr>
          <p:cNvSpPr txBox="1"/>
          <p:nvPr/>
        </p:nvSpPr>
        <p:spPr>
          <a:xfrm>
            <a:off x="6219536" y="6211446"/>
            <a:ext cx="3834000" cy="1719493"/>
          </a:xfrm>
          <a:prstGeom prst="roundRect">
            <a:avLst>
              <a:gd name="adj" fmla="val 9671"/>
            </a:avLst>
          </a:prstGeom>
          <a:noFill/>
          <a:ln>
            <a:solidFill>
              <a:srgbClr val="A6D3D8"/>
            </a:solidFill>
          </a:ln>
        </p:spPr>
        <p:txBody>
          <a:bodyPr wrap="square" rtlCol="0" anchor="ctr">
            <a:spAutoFit/>
          </a:bodyPr>
          <a:lstStyle/>
          <a:p>
            <a:pPr algn="ctr">
              <a:lnSpc>
                <a:spcPct val="115000"/>
              </a:lnSpc>
            </a:pPr>
            <a:r>
              <a:rPr lang="en-US" sz="2200">
                <a:solidFill>
                  <a:schemeClr val="tx1">
                    <a:lumMod val="75000"/>
                    <a:lumOff val="25000"/>
                  </a:schemeClr>
                </a:solidFill>
                <a:latin typeface="Open Sans" pitchFamily="2" charset="0"/>
                <a:ea typeface="Open Sans" pitchFamily="2" charset="0"/>
                <a:cs typeface="Open Sans" pitchFamily="2" charset="0"/>
              </a:rPr>
              <a:t>The state is immutable, and its modification can only occur through the emission of an </a:t>
            </a:r>
            <a:r>
              <a:rPr lang="en-US" sz="2200" b="1">
                <a:solidFill>
                  <a:schemeClr val="tx1">
                    <a:lumMod val="75000"/>
                    <a:lumOff val="25000"/>
                  </a:schemeClr>
                </a:solidFill>
                <a:latin typeface="Open Sans" pitchFamily="2" charset="0"/>
                <a:ea typeface="Open Sans" pitchFamily="2" charset="0"/>
                <a:cs typeface="Open Sans" pitchFamily="2" charset="0"/>
              </a:rPr>
              <a:t>action</a:t>
            </a:r>
            <a:r>
              <a:rPr lang="en-US" sz="2200">
                <a:solidFill>
                  <a:schemeClr val="tx1">
                    <a:lumMod val="75000"/>
                    <a:lumOff val="25000"/>
                  </a:schemeClr>
                </a:solidFill>
                <a:latin typeface="Open Sans" pitchFamily="2" charset="0"/>
                <a:ea typeface="Open Sans" pitchFamily="2" charset="0"/>
                <a:cs typeface="Open Sans" pitchFamily="2" charset="0"/>
              </a:rPr>
              <a:t>.</a:t>
            </a:r>
          </a:p>
        </p:txBody>
      </p:sp>
      <p:sp>
        <p:nvSpPr>
          <p:cNvPr id="71" name="TextBox 70">
            <a:extLst>
              <a:ext uri="{FF2B5EF4-FFF2-40B4-BE49-F238E27FC236}">
                <a16:creationId xmlns:a16="http://schemas.microsoft.com/office/drawing/2014/main" id="{91E997E7-7D3D-F0FA-09E8-927E05EE02E2}"/>
              </a:ext>
            </a:extLst>
          </p:cNvPr>
          <p:cNvSpPr txBox="1"/>
          <p:nvPr/>
        </p:nvSpPr>
        <p:spPr>
          <a:xfrm>
            <a:off x="10744242" y="6211445"/>
            <a:ext cx="3834000" cy="1719493"/>
          </a:xfrm>
          <a:prstGeom prst="roundRect">
            <a:avLst>
              <a:gd name="adj" fmla="val 9671"/>
            </a:avLst>
          </a:prstGeom>
          <a:noFill/>
          <a:ln>
            <a:solidFill>
              <a:srgbClr val="F9B4B1"/>
            </a:solidFill>
          </a:ln>
        </p:spPr>
        <p:txBody>
          <a:bodyPr wrap="square" rtlCol="0" anchor="ctr">
            <a:spAutoFit/>
          </a:bodyPr>
          <a:lstStyle/>
          <a:p>
            <a:pPr algn="ctr">
              <a:lnSpc>
                <a:spcPct val="115000"/>
              </a:lnSpc>
            </a:pPr>
            <a:r>
              <a:rPr lang="en-US" sz="2200" b="1">
                <a:solidFill>
                  <a:schemeClr val="tx1">
                    <a:lumMod val="75000"/>
                    <a:lumOff val="25000"/>
                  </a:schemeClr>
                </a:solidFill>
                <a:latin typeface="Open Sans" pitchFamily="2" charset="0"/>
                <a:ea typeface="Open Sans" pitchFamily="2" charset="0"/>
                <a:cs typeface="Open Sans" pitchFamily="2" charset="0"/>
              </a:rPr>
              <a:t>Reducers</a:t>
            </a:r>
            <a:r>
              <a:rPr lang="en-US" sz="2200">
                <a:solidFill>
                  <a:schemeClr val="tx1">
                    <a:lumMod val="75000"/>
                    <a:lumOff val="25000"/>
                  </a:schemeClr>
                </a:solidFill>
                <a:latin typeface="Open Sans" pitchFamily="2" charset="0"/>
                <a:ea typeface="Open Sans" pitchFamily="2" charset="0"/>
                <a:cs typeface="Open Sans" pitchFamily="2" charset="0"/>
              </a:rPr>
              <a:t> are pure functions that take the current state and an action and return a new state.</a:t>
            </a:r>
          </a:p>
        </p:txBody>
      </p:sp>
    </p:spTree>
    <p:extLst>
      <p:ext uri="{BB962C8B-B14F-4D97-AF65-F5344CB8AC3E}">
        <p14:creationId xmlns:p14="http://schemas.microsoft.com/office/powerpoint/2010/main" val="2151812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712F749-A705-6402-3854-A60CC61F17CD}"/>
              </a:ext>
            </a:extLst>
          </p:cNvPr>
          <p:cNvSpPr>
            <a:spLocks noGrp="1"/>
          </p:cNvSpPr>
          <p:nvPr>
            <p:ph type="body" idx="10"/>
          </p:nvPr>
        </p:nvSpPr>
        <p:spPr/>
        <p:txBody>
          <a:bodyPr/>
          <a:lstStyle/>
          <a:p>
            <a:r>
              <a:rPr lang="en-US" dirty="0"/>
              <a:t>Redux Store: The Heart of Redux</a:t>
            </a:r>
            <a:endParaRPr lang="en-IN" dirty="0"/>
          </a:p>
        </p:txBody>
      </p:sp>
    </p:spTree>
    <p:extLst>
      <p:ext uri="{BB962C8B-B14F-4D97-AF65-F5344CB8AC3E}">
        <p14:creationId xmlns:p14="http://schemas.microsoft.com/office/powerpoint/2010/main" val="991622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CD074F-3033-2708-2AD7-972276E71A9F}"/>
              </a:ext>
            </a:extLst>
          </p:cNvPr>
          <p:cNvSpPr>
            <a:spLocks noGrp="1"/>
          </p:cNvSpPr>
          <p:nvPr>
            <p:ph type="body" idx="1"/>
          </p:nvPr>
        </p:nvSpPr>
        <p:spPr>
          <a:xfrm>
            <a:off x="4786663" y="3574411"/>
            <a:ext cx="6682673" cy="1625847"/>
          </a:xfrm>
          <a:prstGeom prst="roundRect">
            <a:avLst>
              <a:gd name="adj" fmla="val 9237"/>
            </a:avLst>
          </a:prstGeom>
          <a:solidFill>
            <a:srgbClr val="C2E1E4"/>
          </a:solidFill>
          <a:ln>
            <a:solidFill>
              <a:schemeClr val="bg1">
                <a:lumMod val="50000"/>
              </a:schemeClr>
            </a:solidFill>
          </a:ln>
        </p:spPr>
        <p:txBody>
          <a:bodyPr anchor="ctr">
            <a:normAutofit/>
          </a:bodyPr>
          <a:lstStyle/>
          <a:p>
            <a:pPr algn="ctr">
              <a:lnSpc>
                <a:spcPct val="115000"/>
              </a:lnSpc>
            </a:pPr>
            <a:r>
              <a:rPr lang="en-US">
                <a:latin typeface="Open Sans" pitchFamily="2" charset="0"/>
              </a:rPr>
              <a:t>The only way to change the state inside the store is to dispatch an action on it, which triggers the root reducer function to calculate the new state.</a:t>
            </a:r>
          </a:p>
        </p:txBody>
      </p:sp>
      <p:sp>
        <p:nvSpPr>
          <p:cNvPr id="3" name="Text Placeholder 2">
            <a:extLst>
              <a:ext uri="{FF2B5EF4-FFF2-40B4-BE49-F238E27FC236}">
                <a16:creationId xmlns:a16="http://schemas.microsoft.com/office/drawing/2014/main" id="{C8685A71-82B9-6704-C17E-36C13822A661}"/>
              </a:ext>
            </a:extLst>
          </p:cNvPr>
          <p:cNvSpPr>
            <a:spLocks noGrp="1"/>
          </p:cNvSpPr>
          <p:nvPr>
            <p:ph type="body" idx="10"/>
          </p:nvPr>
        </p:nvSpPr>
        <p:spPr>
          <a:xfrm>
            <a:off x="1279501" y="1303283"/>
            <a:ext cx="13696999" cy="449317"/>
          </a:xfrm>
        </p:spPr>
        <p:txBody>
          <a:bodyPr>
            <a:normAutofit/>
          </a:bodyPr>
          <a:lstStyle/>
          <a:p>
            <a:r>
              <a:rPr lang="en-US">
                <a:solidFill>
                  <a:srgbClr val="404040"/>
                </a:solidFill>
                <a:latin typeface="Open Sans" pitchFamily="2" charset="0"/>
              </a:rPr>
              <a:t>A store holds the whole state tree of the application.</a:t>
            </a:r>
            <a:endParaRPr lang="en-IN">
              <a:solidFill>
                <a:srgbClr val="404040"/>
              </a:solidFill>
              <a:latin typeface="Open Sans" pitchFamily="2" charset="0"/>
            </a:endParaRPr>
          </a:p>
        </p:txBody>
      </p:sp>
      <p:sp>
        <p:nvSpPr>
          <p:cNvPr id="4" name="Title 3">
            <a:extLst>
              <a:ext uri="{FF2B5EF4-FFF2-40B4-BE49-F238E27FC236}">
                <a16:creationId xmlns:a16="http://schemas.microsoft.com/office/drawing/2014/main" id="{490AEEB2-4D83-63B8-2F12-E258A23F4710}"/>
              </a:ext>
            </a:extLst>
          </p:cNvPr>
          <p:cNvSpPr>
            <a:spLocks noGrp="1"/>
          </p:cNvSpPr>
          <p:nvPr>
            <p:ph type="title"/>
          </p:nvPr>
        </p:nvSpPr>
        <p:spPr/>
        <p:txBody>
          <a:bodyPr/>
          <a:lstStyle/>
          <a:p>
            <a:r>
              <a:rPr lang="en-US"/>
              <a:t>About Redux Store</a:t>
            </a:r>
            <a:endParaRPr lang="en-IN"/>
          </a:p>
        </p:txBody>
      </p:sp>
      <p:sp>
        <p:nvSpPr>
          <p:cNvPr id="6" name="Brandline_LVC">
            <a:extLst>
              <a:ext uri="{FF2B5EF4-FFF2-40B4-BE49-F238E27FC236}">
                <a16:creationId xmlns:a16="http://schemas.microsoft.com/office/drawing/2014/main" id="{16757B15-1B77-66FA-CBAD-53664B6B6AFA}"/>
              </a:ext>
            </a:extLst>
          </p:cNvPr>
          <p:cNvSpPr/>
          <p:nvPr/>
        </p:nvSpPr>
        <p:spPr>
          <a:xfrm>
            <a:off x="6057900" y="816324"/>
            <a:ext cx="414345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BFB2EB6-6F83-6F5E-C535-3E337F8B8F66}"/>
              </a:ext>
            </a:extLst>
          </p:cNvPr>
          <p:cNvSpPr txBox="1"/>
          <p:nvPr/>
        </p:nvSpPr>
        <p:spPr>
          <a:xfrm>
            <a:off x="3675063" y="7022068"/>
            <a:ext cx="8905874" cy="457176"/>
          </a:xfrm>
          <a:prstGeom prst="rect">
            <a:avLst/>
          </a:prstGeom>
          <a:noFill/>
        </p:spPr>
        <p:txBody>
          <a:bodyPr wrap="square">
            <a:spAutoFit/>
          </a:bodyPr>
          <a:lstStyle/>
          <a:p>
            <a:pPr algn="ctr">
              <a:lnSpc>
                <a:spcPct val="115000"/>
              </a:lnSpc>
            </a:pPr>
            <a:r>
              <a:rPr lang="en-US" sz="2200">
                <a:solidFill>
                  <a:srgbClr val="404040"/>
                </a:solidFill>
                <a:latin typeface="Open Sans" pitchFamily="2" charset="0"/>
              </a:rPr>
              <a:t>To create a store, one can use the </a:t>
            </a:r>
            <a:r>
              <a:rPr lang="en-US" sz="2200" b="1">
                <a:solidFill>
                  <a:srgbClr val="404040"/>
                </a:solidFill>
                <a:latin typeface="Open Sans" pitchFamily="2" charset="0"/>
              </a:rPr>
              <a:t>createStore()</a:t>
            </a:r>
            <a:r>
              <a:rPr lang="en-US" sz="2200">
                <a:solidFill>
                  <a:srgbClr val="404040"/>
                </a:solidFill>
                <a:latin typeface="Open Sans" pitchFamily="2" charset="0"/>
              </a:rPr>
              <a:t> function.</a:t>
            </a:r>
          </a:p>
        </p:txBody>
      </p:sp>
    </p:spTree>
    <p:extLst>
      <p:ext uri="{BB962C8B-B14F-4D97-AF65-F5344CB8AC3E}">
        <p14:creationId xmlns:p14="http://schemas.microsoft.com/office/powerpoint/2010/main" val="3298827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pPr marL="0" marR="0" lvl="0" indent="0" algn="ctr" rtl="0">
              <a:lnSpc>
                <a:spcPct val="90000"/>
              </a:lnSpc>
              <a:spcBef>
                <a:spcPts val="0"/>
              </a:spcBef>
              <a:spcAft>
                <a:spcPts val="0"/>
              </a:spcAft>
              <a:buClr>
                <a:schemeClr val="dk1"/>
              </a:buClr>
              <a:buSzPts val="4400"/>
              <a:buFont typeface="Arial"/>
              <a:buNone/>
            </a:pPr>
            <a:r>
              <a:rPr lang="en-IN" sz="2800" b="1" i="0" u="none" strike="noStrike" cap="none">
                <a:solidFill>
                  <a:srgbClr val="404040"/>
                </a:solidFill>
                <a:latin typeface="Open Sans"/>
                <a:ea typeface="Open Sans"/>
                <a:cs typeface="Open Sans"/>
                <a:sym typeface="Open Sans"/>
              </a:rPr>
              <a:t>Redux Store: Functions</a:t>
            </a:r>
            <a:endParaRPr lang="en-IN" sz="1400" b="0" i="0" u="none" strike="noStrike" cap="none">
              <a:solidFill>
                <a:srgbClr val="404040"/>
              </a:solidFill>
              <a:latin typeface="Arial"/>
              <a:ea typeface="Arial"/>
              <a:cs typeface="Arial"/>
              <a:sym typeface="Arial"/>
            </a:endParaRP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a:xfrm>
            <a:off x="1279501" y="1299473"/>
            <a:ext cx="13696999" cy="687244"/>
          </a:xfrm>
        </p:spPr>
        <p:txBody>
          <a:bodyPr>
            <a:noAutofit/>
          </a:bodyPr>
          <a:lstStyle/>
          <a:p>
            <a:pPr marL="0" marR="0" lvl="0" indent="0" rtl="0">
              <a:spcBef>
                <a:spcPts val="0"/>
              </a:spcBef>
              <a:spcAft>
                <a:spcPts val="0"/>
              </a:spcAft>
              <a:buClr>
                <a:srgbClr val="000000"/>
              </a:buClr>
              <a:buSzPts val="2200"/>
              <a:buFont typeface="Arial"/>
              <a:buNone/>
            </a:pPr>
            <a:r>
              <a:rPr lang="en-US" b="0" i="0" u="none" strike="noStrike" cap="none">
                <a:solidFill>
                  <a:srgbClr val="404040"/>
                </a:solidFill>
                <a:latin typeface="Open Sans" pitchFamily="2" charset="0"/>
                <a:ea typeface="Open Sans"/>
                <a:cs typeface="Open Sans"/>
                <a:sym typeface="Open Sans"/>
              </a:rPr>
              <a:t>The following functions help to manage the state in a Redux store:</a:t>
            </a:r>
            <a:endParaRPr lang="en-US" b="0" i="0" u="none" strike="noStrike" cap="none">
              <a:solidFill>
                <a:srgbClr val="404040"/>
              </a:solidFill>
              <a:latin typeface="Open Sans" pitchFamily="2" charset="0"/>
              <a:ea typeface="Arial"/>
              <a:cs typeface="Arial"/>
              <a:sym typeface="Arial"/>
            </a:endParaRPr>
          </a:p>
        </p:txBody>
      </p:sp>
      <p:sp>
        <p:nvSpPr>
          <p:cNvPr id="21" name="Google Shape;1084;p60">
            <a:extLst>
              <a:ext uri="{FF2B5EF4-FFF2-40B4-BE49-F238E27FC236}">
                <a16:creationId xmlns:a16="http://schemas.microsoft.com/office/drawing/2014/main" id="{AC1F1CBF-DF73-2ED0-4ED3-89F0D838DA76}"/>
              </a:ext>
            </a:extLst>
          </p:cNvPr>
          <p:cNvSpPr/>
          <p:nvPr/>
        </p:nvSpPr>
        <p:spPr>
          <a:xfrm>
            <a:off x="2527707" y="2707127"/>
            <a:ext cx="2448000" cy="2448000"/>
          </a:xfrm>
          <a:prstGeom prst="ellipse">
            <a:avLst/>
          </a:prstGeom>
          <a:noFill/>
          <a:ln w="38100" cap="flat" cmpd="sng">
            <a:solidFill>
              <a:srgbClr val="F9B4B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 sz="2200" b="1" i="0" u="none" strike="noStrike" cap="none">
                <a:solidFill>
                  <a:schemeClr val="tx1">
                    <a:lumMod val="75000"/>
                    <a:lumOff val="25000"/>
                  </a:schemeClr>
                </a:solidFill>
                <a:latin typeface="Open Sans"/>
                <a:ea typeface="Open Sans"/>
                <a:cs typeface="Open Sans"/>
                <a:sym typeface="Open Sans"/>
              </a:rPr>
              <a:t>getState()</a:t>
            </a:r>
            <a:endParaRPr sz="2200" b="0" i="0" u="none" strike="noStrike" cap="none">
              <a:solidFill>
                <a:schemeClr val="tx1">
                  <a:lumMod val="75000"/>
                  <a:lumOff val="25000"/>
                </a:schemeClr>
              </a:solidFill>
              <a:latin typeface="Arial"/>
              <a:ea typeface="Arial"/>
              <a:cs typeface="Arial"/>
              <a:sym typeface="Arial"/>
            </a:endParaRPr>
          </a:p>
        </p:txBody>
      </p:sp>
      <p:sp>
        <p:nvSpPr>
          <p:cNvPr id="22" name="Google Shape;1085;p60">
            <a:extLst>
              <a:ext uri="{FF2B5EF4-FFF2-40B4-BE49-F238E27FC236}">
                <a16:creationId xmlns:a16="http://schemas.microsoft.com/office/drawing/2014/main" id="{1F2B4730-81FB-A991-1405-9CF8DB385D1F}"/>
              </a:ext>
            </a:extLst>
          </p:cNvPr>
          <p:cNvSpPr/>
          <p:nvPr/>
        </p:nvSpPr>
        <p:spPr>
          <a:xfrm>
            <a:off x="1913996" y="5897061"/>
            <a:ext cx="3675423" cy="1530413"/>
          </a:xfrm>
          <a:prstGeom prst="roundRect">
            <a:avLst>
              <a:gd name="adj" fmla="val 11082"/>
            </a:avLst>
          </a:prstGeom>
          <a:noFill/>
          <a:ln w="38100" cap="flat" cmpd="sng">
            <a:solidFill>
              <a:srgbClr val="F9B4B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100"/>
              <a:buFont typeface="Arial"/>
              <a:buNone/>
            </a:pPr>
            <a:r>
              <a:rPr lang="en-US" sz="2200" b="0" i="0" u="none" strike="noStrike" cap="none">
                <a:solidFill>
                  <a:schemeClr val="tx1">
                    <a:lumMod val="75000"/>
                    <a:lumOff val="25000"/>
                  </a:schemeClr>
                </a:solidFill>
                <a:latin typeface="Open Sans" pitchFamily="2" charset="0"/>
                <a:ea typeface="Open Sans"/>
                <a:cs typeface="Open Sans"/>
                <a:sym typeface="Open Sans"/>
              </a:rPr>
              <a:t>It is used to retrieve the current state from the Redux store.</a:t>
            </a:r>
            <a:endParaRPr sz="2200" b="0" i="0" u="none" strike="noStrike" cap="none">
              <a:solidFill>
                <a:schemeClr val="tx1">
                  <a:lumMod val="75000"/>
                  <a:lumOff val="25000"/>
                </a:schemeClr>
              </a:solidFill>
              <a:latin typeface="Open Sans" pitchFamily="2" charset="0"/>
              <a:ea typeface="Open Sans"/>
              <a:cs typeface="Open Sans"/>
              <a:sym typeface="Open Sans"/>
            </a:endParaRPr>
          </a:p>
        </p:txBody>
      </p:sp>
      <p:cxnSp>
        <p:nvCxnSpPr>
          <p:cNvPr id="23" name="Google Shape;1086;p60">
            <a:extLst>
              <a:ext uri="{FF2B5EF4-FFF2-40B4-BE49-F238E27FC236}">
                <a16:creationId xmlns:a16="http://schemas.microsoft.com/office/drawing/2014/main" id="{88CEB276-9119-15E5-9F87-6A125ADAE41E}"/>
              </a:ext>
            </a:extLst>
          </p:cNvPr>
          <p:cNvCxnSpPr/>
          <p:nvPr/>
        </p:nvCxnSpPr>
        <p:spPr>
          <a:xfrm>
            <a:off x="3751707" y="5179699"/>
            <a:ext cx="4240" cy="717369"/>
          </a:xfrm>
          <a:prstGeom prst="straightConnector1">
            <a:avLst/>
          </a:prstGeom>
          <a:noFill/>
          <a:ln w="38100" cap="flat" cmpd="sng">
            <a:solidFill>
              <a:srgbClr val="F9B4B1"/>
            </a:solidFill>
            <a:prstDash val="solid"/>
            <a:round/>
            <a:headEnd type="none" w="sm" len="sm"/>
            <a:tailEnd type="triangle" w="med" len="med"/>
          </a:ln>
        </p:spPr>
      </p:cxnSp>
      <p:sp>
        <p:nvSpPr>
          <p:cNvPr id="18" name="Google Shape;1088;p60">
            <a:extLst>
              <a:ext uri="{FF2B5EF4-FFF2-40B4-BE49-F238E27FC236}">
                <a16:creationId xmlns:a16="http://schemas.microsoft.com/office/drawing/2014/main" id="{EF5716F4-C81C-E803-B14E-B189D6A7E3A5}"/>
              </a:ext>
            </a:extLst>
          </p:cNvPr>
          <p:cNvSpPr/>
          <p:nvPr/>
        </p:nvSpPr>
        <p:spPr>
          <a:xfrm>
            <a:off x="6905060" y="2707127"/>
            <a:ext cx="2448000" cy="2448000"/>
          </a:xfrm>
          <a:prstGeom prst="ellipse">
            <a:avLst/>
          </a:prstGeom>
          <a:noFill/>
          <a:ln w="38100" cap="flat" cmpd="sng">
            <a:solidFill>
              <a:srgbClr val="A6D3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 sz="2200" b="1">
                <a:solidFill>
                  <a:schemeClr val="tx1">
                    <a:lumMod val="75000"/>
                    <a:lumOff val="25000"/>
                  </a:schemeClr>
                </a:solidFill>
                <a:latin typeface="Open Sans"/>
                <a:ea typeface="Open Sans"/>
                <a:cs typeface="Open Sans"/>
                <a:sym typeface="Open Sans"/>
              </a:rPr>
              <a:t>d</a:t>
            </a:r>
            <a:r>
              <a:rPr lang="en" sz="2200" b="1" i="0" u="none" strike="noStrike" cap="none">
                <a:solidFill>
                  <a:schemeClr val="tx1">
                    <a:lumMod val="75000"/>
                    <a:lumOff val="25000"/>
                  </a:schemeClr>
                </a:solidFill>
                <a:latin typeface="Open Sans"/>
                <a:ea typeface="Open Sans"/>
                <a:cs typeface="Open Sans"/>
                <a:sym typeface="Open Sans"/>
              </a:rPr>
              <a:t>ispatch()</a:t>
            </a:r>
            <a:endParaRPr sz="2200" b="0" i="0" u="none" strike="noStrike" cap="none">
              <a:solidFill>
                <a:schemeClr val="tx1">
                  <a:lumMod val="75000"/>
                  <a:lumOff val="25000"/>
                </a:schemeClr>
              </a:solidFill>
              <a:latin typeface="Arial"/>
              <a:ea typeface="Arial"/>
              <a:cs typeface="Arial"/>
              <a:sym typeface="Arial"/>
            </a:endParaRPr>
          </a:p>
        </p:txBody>
      </p:sp>
      <p:sp>
        <p:nvSpPr>
          <p:cNvPr id="19" name="Google Shape;1089;p60">
            <a:extLst>
              <a:ext uri="{FF2B5EF4-FFF2-40B4-BE49-F238E27FC236}">
                <a16:creationId xmlns:a16="http://schemas.microsoft.com/office/drawing/2014/main" id="{7A4EB474-77BD-7385-C6AF-A77F9B0D48BF}"/>
              </a:ext>
            </a:extLst>
          </p:cNvPr>
          <p:cNvSpPr/>
          <p:nvPr/>
        </p:nvSpPr>
        <p:spPr>
          <a:xfrm>
            <a:off x="6291349" y="5897062"/>
            <a:ext cx="3675423" cy="1530412"/>
          </a:xfrm>
          <a:prstGeom prst="roundRect">
            <a:avLst>
              <a:gd name="adj" fmla="val 8593"/>
            </a:avLst>
          </a:prstGeom>
          <a:noFill/>
          <a:ln w="38100" cap="flat" cmpd="sng">
            <a:solidFill>
              <a:srgbClr val="A6D3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pitchFamily="2" charset="0"/>
                <a:ea typeface="Open Sans"/>
                <a:cs typeface="Open Sans"/>
                <a:sym typeface="Open Sans"/>
              </a:rPr>
              <a:t>It is used to dispatch actions to the </a:t>
            </a:r>
          </a:p>
          <a:p>
            <a:pPr marL="0" marR="0" lvl="0" indent="0" algn="ctr" rtl="0">
              <a:lnSpc>
                <a:spcPct val="115000"/>
              </a:lnSpc>
              <a:spcBef>
                <a:spcPts val="0"/>
              </a:spcBef>
              <a:spcAft>
                <a:spcPts val="0"/>
              </a:spcAft>
              <a:buClr>
                <a:srgbClr val="000000"/>
              </a:buClr>
              <a:buSzPts val="2200"/>
              <a:buFont typeface="Arial"/>
              <a:buNone/>
            </a:pPr>
            <a:r>
              <a:rPr lang="en-US" sz="2200" b="0" i="0" u="none" strike="noStrike" cap="none">
                <a:solidFill>
                  <a:schemeClr val="tx1">
                    <a:lumMod val="75000"/>
                    <a:lumOff val="25000"/>
                  </a:schemeClr>
                </a:solidFill>
                <a:latin typeface="Open Sans" pitchFamily="2" charset="0"/>
                <a:ea typeface="Open Sans"/>
                <a:cs typeface="Open Sans"/>
                <a:sym typeface="Open Sans"/>
              </a:rPr>
              <a:t>Redux store.</a:t>
            </a:r>
            <a:endParaRPr sz="2200" b="0" i="0" u="none" strike="noStrike" cap="none">
              <a:solidFill>
                <a:schemeClr val="tx1">
                  <a:lumMod val="75000"/>
                  <a:lumOff val="25000"/>
                </a:schemeClr>
              </a:solidFill>
              <a:latin typeface="Open Sans" pitchFamily="2" charset="0"/>
              <a:ea typeface="Arial"/>
              <a:cs typeface="Arial"/>
              <a:sym typeface="Arial"/>
            </a:endParaRPr>
          </a:p>
        </p:txBody>
      </p:sp>
      <p:cxnSp>
        <p:nvCxnSpPr>
          <p:cNvPr id="20" name="Google Shape;1090;p60">
            <a:extLst>
              <a:ext uri="{FF2B5EF4-FFF2-40B4-BE49-F238E27FC236}">
                <a16:creationId xmlns:a16="http://schemas.microsoft.com/office/drawing/2014/main" id="{09B57E75-E908-F98B-14B4-C756B7CF6BA5}"/>
              </a:ext>
            </a:extLst>
          </p:cNvPr>
          <p:cNvCxnSpPr/>
          <p:nvPr/>
        </p:nvCxnSpPr>
        <p:spPr>
          <a:xfrm>
            <a:off x="8129060" y="5179699"/>
            <a:ext cx="0" cy="717369"/>
          </a:xfrm>
          <a:prstGeom prst="straightConnector1">
            <a:avLst/>
          </a:prstGeom>
          <a:noFill/>
          <a:ln w="38100" cap="flat" cmpd="sng">
            <a:solidFill>
              <a:srgbClr val="A6D3D8"/>
            </a:solidFill>
            <a:prstDash val="solid"/>
            <a:round/>
            <a:headEnd type="none" w="sm" len="sm"/>
            <a:tailEnd type="triangle" w="med" len="med"/>
          </a:ln>
        </p:spPr>
      </p:cxnSp>
      <p:sp>
        <p:nvSpPr>
          <p:cNvPr id="15" name="Google Shape;1092;p60">
            <a:extLst>
              <a:ext uri="{FF2B5EF4-FFF2-40B4-BE49-F238E27FC236}">
                <a16:creationId xmlns:a16="http://schemas.microsoft.com/office/drawing/2014/main" id="{BE8D586C-16D7-E3F2-B323-7AF0B47B8F76}"/>
              </a:ext>
            </a:extLst>
          </p:cNvPr>
          <p:cNvSpPr/>
          <p:nvPr/>
        </p:nvSpPr>
        <p:spPr>
          <a:xfrm>
            <a:off x="11280292" y="2707127"/>
            <a:ext cx="2448000" cy="2448000"/>
          </a:xfrm>
          <a:prstGeom prst="ellipse">
            <a:avLst/>
          </a:prstGeom>
          <a:noFill/>
          <a:ln w="38100" cap="flat" cmpd="sng">
            <a:solidFill>
              <a:srgbClr val="729B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4000"/>
              </a:lnSpc>
              <a:spcBef>
                <a:spcPts val="0"/>
              </a:spcBef>
              <a:spcAft>
                <a:spcPts val="0"/>
              </a:spcAft>
              <a:buClr>
                <a:srgbClr val="000000"/>
              </a:buClr>
              <a:buSzPts val="2200"/>
              <a:buFont typeface="Arial"/>
              <a:buNone/>
            </a:pPr>
            <a:r>
              <a:rPr lang="en" sz="2200" b="1">
                <a:solidFill>
                  <a:schemeClr val="tx1">
                    <a:lumMod val="75000"/>
                    <a:lumOff val="25000"/>
                  </a:schemeClr>
                </a:solidFill>
                <a:latin typeface="Open Sans"/>
                <a:ea typeface="Open Sans"/>
                <a:cs typeface="Open Sans"/>
                <a:sym typeface="Open Sans"/>
              </a:rPr>
              <a:t>s</a:t>
            </a:r>
            <a:r>
              <a:rPr lang="en" sz="2200" b="1" i="0" u="none" strike="noStrike" cap="none">
                <a:solidFill>
                  <a:schemeClr val="tx1">
                    <a:lumMod val="75000"/>
                    <a:lumOff val="25000"/>
                  </a:schemeClr>
                </a:solidFill>
                <a:latin typeface="Open Sans"/>
                <a:ea typeface="Open Sans"/>
                <a:cs typeface="Open Sans"/>
                <a:sym typeface="Open Sans"/>
              </a:rPr>
              <a:t>ubscribe()</a:t>
            </a:r>
            <a:endParaRPr sz="2200" b="0" i="0" u="none" strike="noStrike" cap="none">
              <a:solidFill>
                <a:schemeClr val="tx1">
                  <a:lumMod val="75000"/>
                  <a:lumOff val="25000"/>
                </a:schemeClr>
              </a:solidFill>
              <a:latin typeface="Arial"/>
              <a:ea typeface="Arial"/>
              <a:cs typeface="Arial"/>
              <a:sym typeface="Arial"/>
            </a:endParaRPr>
          </a:p>
        </p:txBody>
      </p:sp>
      <p:sp>
        <p:nvSpPr>
          <p:cNvPr id="16" name="Google Shape;1093;p60">
            <a:extLst>
              <a:ext uri="{FF2B5EF4-FFF2-40B4-BE49-F238E27FC236}">
                <a16:creationId xmlns:a16="http://schemas.microsoft.com/office/drawing/2014/main" id="{B08C52E6-0443-FB6D-2974-59C4AAF8CC8D}"/>
              </a:ext>
            </a:extLst>
          </p:cNvPr>
          <p:cNvSpPr/>
          <p:nvPr/>
        </p:nvSpPr>
        <p:spPr>
          <a:xfrm>
            <a:off x="10666581" y="5897061"/>
            <a:ext cx="3675423" cy="1530411"/>
          </a:xfrm>
          <a:prstGeom prst="roundRect">
            <a:avLst>
              <a:gd name="adj" fmla="val 8593"/>
            </a:avLst>
          </a:prstGeom>
          <a:noFill/>
          <a:ln w="38100" cap="flat" cmpd="sng">
            <a:solidFill>
              <a:srgbClr val="729B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15000"/>
              </a:lnSpc>
              <a:spcBef>
                <a:spcPts val="0"/>
              </a:spcBef>
              <a:spcAft>
                <a:spcPts val="0"/>
              </a:spcAft>
              <a:buClr>
                <a:schemeClr val="dk1"/>
              </a:buClr>
              <a:buSzPts val="1100"/>
              <a:buFont typeface="Arial"/>
              <a:buNone/>
            </a:pPr>
            <a:r>
              <a:rPr lang="en-US" sz="2200" b="0" i="0" u="none" strike="noStrike" cap="none">
                <a:solidFill>
                  <a:schemeClr val="tx1">
                    <a:lumMod val="75000"/>
                    <a:lumOff val="25000"/>
                  </a:schemeClr>
                </a:solidFill>
                <a:latin typeface="Open Sans" pitchFamily="2" charset="0"/>
                <a:ea typeface="Open Sans"/>
                <a:cs typeface="Open Sans"/>
                <a:sym typeface="Open Sans"/>
              </a:rPr>
              <a:t>It is used to add a listener function to the </a:t>
            </a:r>
          </a:p>
          <a:p>
            <a:pPr marL="0" marR="0" lvl="0" indent="0" algn="ctr" rtl="0">
              <a:lnSpc>
                <a:spcPct val="115000"/>
              </a:lnSpc>
              <a:spcBef>
                <a:spcPts val="0"/>
              </a:spcBef>
              <a:spcAft>
                <a:spcPts val="0"/>
              </a:spcAft>
              <a:buClr>
                <a:schemeClr val="dk1"/>
              </a:buClr>
              <a:buSzPts val="1100"/>
              <a:buFont typeface="Arial"/>
              <a:buNone/>
            </a:pPr>
            <a:r>
              <a:rPr lang="en-US" sz="2200" b="0" i="0" u="none" strike="noStrike" cap="none">
                <a:solidFill>
                  <a:schemeClr val="tx1">
                    <a:lumMod val="75000"/>
                    <a:lumOff val="25000"/>
                  </a:schemeClr>
                </a:solidFill>
                <a:latin typeface="Open Sans" pitchFamily="2" charset="0"/>
                <a:ea typeface="Open Sans"/>
                <a:cs typeface="Open Sans"/>
                <a:sym typeface="Open Sans"/>
              </a:rPr>
              <a:t>Redux store.</a:t>
            </a:r>
            <a:endParaRPr sz="2200" b="0" i="0" u="none" strike="noStrike" cap="none">
              <a:solidFill>
                <a:schemeClr val="tx1">
                  <a:lumMod val="75000"/>
                  <a:lumOff val="25000"/>
                </a:schemeClr>
              </a:solidFill>
              <a:latin typeface="Open Sans" pitchFamily="2" charset="0"/>
              <a:ea typeface="Open Sans"/>
              <a:cs typeface="Open Sans"/>
              <a:sym typeface="Open Sans"/>
            </a:endParaRPr>
          </a:p>
        </p:txBody>
      </p:sp>
      <p:cxnSp>
        <p:nvCxnSpPr>
          <p:cNvPr id="17" name="Google Shape;1094;p60">
            <a:extLst>
              <a:ext uri="{FF2B5EF4-FFF2-40B4-BE49-F238E27FC236}">
                <a16:creationId xmlns:a16="http://schemas.microsoft.com/office/drawing/2014/main" id="{CA80DFFB-D8FA-4531-5D1A-2BA720A50809}"/>
              </a:ext>
            </a:extLst>
          </p:cNvPr>
          <p:cNvCxnSpPr/>
          <p:nvPr/>
        </p:nvCxnSpPr>
        <p:spPr>
          <a:xfrm>
            <a:off x="12504292" y="5179699"/>
            <a:ext cx="0" cy="715248"/>
          </a:xfrm>
          <a:prstGeom prst="straightConnector1">
            <a:avLst/>
          </a:prstGeom>
          <a:noFill/>
          <a:ln w="38100" cap="flat" cmpd="sng">
            <a:solidFill>
              <a:srgbClr val="729BA2"/>
            </a:solidFill>
            <a:prstDash val="solid"/>
            <a:round/>
            <a:headEnd type="none" w="sm" len="sm"/>
            <a:tailEnd type="triangle" w="med" len="med"/>
          </a:ln>
        </p:spPr>
      </p:cxnSp>
      <p:sp>
        <p:nvSpPr>
          <p:cNvPr id="6" name="Brandline_LVC">
            <a:extLst>
              <a:ext uri="{FF2B5EF4-FFF2-40B4-BE49-F238E27FC236}">
                <a16:creationId xmlns:a16="http://schemas.microsoft.com/office/drawing/2014/main" id="{619B865D-380C-88D8-98EA-CAF6FD25B00D}"/>
              </a:ext>
            </a:extLst>
          </p:cNvPr>
          <p:cNvSpPr/>
          <p:nvPr/>
        </p:nvSpPr>
        <p:spPr>
          <a:xfrm>
            <a:off x="5588000" y="816324"/>
            <a:ext cx="50919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3729916"/>
      </p:ext>
    </p:extLst>
  </p:cSld>
  <p:clrMapOvr>
    <a:masterClrMapping/>
  </p:clrMapOvr>
</p:sld>
</file>

<file path=ppt/theme/theme1.xml><?xml version="1.0" encoding="utf-8"?>
<a:theme xmlns:a="http://schemas.openxmlformats.org/drawingml/2006/main" name="2023_LV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implilearn">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30F2DDABBDF49409AAC83A5FD91EC22" ma:contentTypeVersion="18" ma:contentTypeDescription="Create a new document." ma:contentTypeScope="" ma:versionID="2594eb94b90c9f885ae2c4fbbb1e2d55">
  <xsd:schema xmlns:xsd="http://www.w3.org/2001/XMLSchema" xmlns:xs="http://www.w3.org/2001/XMLSchema" xmlns:p="http://schemas.microsoft.com/office/2006/metadata/properties" xmlns:ns3="9e1c2a13-0740-49b5-a03d-96af0a780283" xmlns:ns4="13f9a36d-0581-4bbd-819e-2fae6181123e" targetNamespace="http://schemas.microsoft.com/office/2006/metadata/properties" ma:root="true" ma:fieldsID="5d1f9298ce61b3e1e605ec9248ab271c" ns3:_="" ns4:_="">
    <xsd:import namespace="9e1c2a13-0740-49b5-a03d-96af0a780283"/>
    <xsd:import namespace="13f9a36d-0581-4bbd-819e-2fae6181123e"/>
    <xsd:element name="properties">
      <xsd:complexType>
        <xsd:sequence>
          <xsd:element name="documentManagement">
            <xsd:complexType>
              <xsd:all>
                <xsd:element ref="ns3:MediaServiceMetadata" minOccurs="0"/>
                <xsd:element ref="ns3:MediaServiceFastMetadata" minOccurs="0"/>
                <xsd:element ref="ns3:MediaLengthInSeconds"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Location" minOccurs="0"/>
                <xsd:element ref="ns3:_activity" minOccurs="0"/>
                <xsd:element ref="ns3:MediaServiceObjectDetectorVersions"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1c2a13-0740-49b5-a03d-96af0a7802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SystemTags" ma:index="25"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f9a36d-0581-4bbd-819e-2fae6181123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e1c2a13-0740-49b5-a03d-96af0a780283" xsi:nil="true"/>
  </documentManagement>
</p:properties>
</file>

<file path=customXml/itemProps1.xml><?xml version="1.0" encoding="utf-8"?>
<ds:datastoreItem xmlns:ds="http://schemas.openxmlformats.org/officeDocument/2006/customXml" ds:itemID="{CAC8C470-C98D-4FE5-93C7-C354586DE8BA}">
  <ds:schemaRefs>
    <ds:schemaRef ds:uri="http://schemas.microsoft.com/sharepoint/v3/contenttype/forms"/>
  </ds:schemaRefs>
</ds:datastoreItem>
</file>

<file path=customXml/itemProps2.xml><?xml version="1.0" encoding="utf-8"?>
<ds:datastoreItem xmlns:ds="http://schemas.openxmlformats.org/officeDocument/2006/customXml" ds:itemID="{26D10248-2EF6-41A8-9075-E0154E9424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1c2a13-0740-49b5-a03d-96af0a780283"/>
    <ds:schemaRef ds:uri="13f9a36d-0581-4bbd-819e-2fae618112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FAB1B7D-DCD0-4934-A7A5-14F0D2BE39EC}">
  <ds:schemaRefs>
    <ds:schemaRef ds:uri="http://purl.org/dc/elements/1.1/"/>
    <ds:schemaRef ds:uri="http://purl.org/dc/terms/"/>
    <ds:schemaRef ds:uri="13f9a36d-0581-4bbd-819e-2fae6181123e"/>
    <ds:schemaRef ds:uri="http://schemas.microsoft.com/office/2006/metadata/properties"/>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9e1c2a13-0740-49b5-a03d-96af0a780283"/>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TotalTime>
  <Words>4364</Words>
  <Application>Microsoft Office PowerPoint</Application>
  <PresentationFormat>Custom</PresentationFormat>
  <Paragraphs>537</Paragraphs>
  <Slides>49</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Courier New</vt:lpstr>
      <vt:lpstr>Open Sans</vt:lpstr>
      <vt:lpstr>Open Sans Semibold</vt:lpstr>
      <vt:lpstr>2023_LVC</vt:lpstr>
      <vt:lpstr>PowerPoint Presentation</vt:lpstr>
      <vt:lpstr>PowerPoint Presentation</vt:lpstr>
      <vt:lpstr>PowerPoint Presentation</vt:lpstr>
      <vt:lpstr>Overview of State Management</vt:lpstr>
      <vt:lpstr>Introduction to Redux</vt:lpstr>
      <vt:lpstr>Core Principles of Redux</vt:lpstr>
      <vt:lpstr>PowerPoint Presentation</vt:lpstr>
      <vt:lpstr>About Redux Store</vt:lpstr>
      <vt:lpstr>Redux Store: Functions</vt:lpstr>
      <vt:lpstr>Redux Store: Components</vt:lpstr>
      <vt:lpstr>How to Create a Store?</vt:lpstr>
      <vt:lpstr>Redux Store: Responsibilities</vt:lpstr>
      <vt:lpstr>Creating a React Application with Redux to Access the  Global Variables </vt:lpstr>
      <vt:lpstr>Assisted Practice: Guidelines</vt:lpstr>
      <vt:lpstr>PowerPoint Presentation</vt:lpstr>
      <vt:lpstr>Introduction to Actions</vt:lpstr>
      <vt:lpstr>Action Types</vt:lpstr>
      <vt:lpstr>Action Creators</vt:lpstr>
      <vt:lpstr>PowerPoint Presentation</vt:lpstr>
      <vt:lpstr>Reducers in Redux</vt:lpstr>
      <vt:lpstr>Designing Reducers</vt:lpstr>
      <vt:lpstr>Combining Multiple Reducers</vt:lpstr>
      <vt:lpstr>Combining Multiple Reducers</vt:lpstr>
      <vt:lpstr>Creating a React Application with combineReducers function</vt:lpstr>
      <vt:lpstr>Assisted Practice: Guidelines</vt:lpstr>
      <vt:lpstr>PowerPoint Presentation</vt:lpstr>
      <vt:lpstr>Dispatch Function</vt:lpstr>
      <vt:lpstr>Triggering State Changes</vt:lpstr>
      <vt:lpstr>Handling Asynchronous Actions</vt:lpstr>
      <vt:lpstr>Creating a React with Redux Counter Application</vt:lpstr>
      <vt:lpstr>Assisted Practice: Guidelines</vt:lpstr>
      <vt:lpstr>PowerPoint Presentation</vt:lpstr>
      <vt:lpstr>Updating the State</vt:lpstr>
      <vt:lpstr>Immutable State Updates</vt:lpstr>
      <vt:lpstr>Debugging State Changes</vt:lpstr>
      <vt:lpstr>Creating a React with Redux Employee App</vt:lpstr>
      <vt:lpstr>Assisted Practice: Guidelines</vt:lpstr>
      <vt:lpstr>PowerPoint Presentation</vt:lpstr>
      <vt:lpstr>Overview of the React Redux Library</vt:lpstr>
      <vt:lpstr>Connect Function</vt:lpstr>
      <vt:lpstr>Mapping State and Dispatch to Props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Alok Parashar</dc:creator>
  <cp:lastModifiedBy>Aarushi</cp:lastModifiedBy>
  <cp:revision>4</cp:revision>
  <dcterms:created xsi:type="dcterms:W3CDTF">2023-05-19T12:36:11Z</dcterms:created>
  <dcterms:modified xsi:type="dcterms:W3CDTF">2024-02-06T11:49:37Z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0x010100730F2DDABBDF49409AAC83A5FD91EC22</vt:lpwstr>
  </property>
</Properties>
</file>